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398" r:id="rId2"/>
    <p:sldId id="378" r:id="rId3"/>
    <p:sldId id="399" r:id="rId4"/>
    <p:sldId id="400" r:id="rId5"/>
    <p:sldId id="401" r:id="rId6"/>
    <p:sldId id="402" r:id="rId7"/>
    <p:sldId id="403" r:id="rId8"/>
    <p:sldId id="404" r:id="rId9"/>
    <p:sldId id="405" r:id="rId10"/>
    <p:sldId id="406" r:id="rId11"/>
  </p:sldIdLst>
  <p:sldSz cx="9144000" cy="6858000" type="screen4x3"/>
  <p:notesSz cx="6858000" cy="93138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96969"/>
    <a:srgbClr val="3D3D3D"/>
    <a:srgbClr val="D9D9D9"/>
    <a:srgbClr val="AAAAAA"/>
    <a:srgbClr val="353535"/>
    <a:srgbClr val="D4D4D4"/>
    <a:srgbClr val="BFBFBF"/>
    <a:srgbClr val="DFDFDF"/>
    <a:srgbClr val="535353"/>
    <a:srgbClr val="7E7E7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219" autoAdjust="0"/>
    <p:restoredTop sz="96301" autoAdjust="0"/>
  </p:normalViewPr>
  <p:slideViewPr>
    <p:cSldViewPr snapToGrid="0">
      <p:cViewPr varScale="1">
        <p:scale>
          <a:sx n="70" d="100"/>
          <a:sy n="70" d="100"/>
        </p:scale>
        <p:origin x="461" y="48"/>
      </p:cViewPr>
      <p:guideLst>
        <p:guide orient="horz" pos="2160"/>
        <p:guide pos="2880"/>
      </p:guideLst>
    </p:cSldViewPr>
  </p:slideViewPr>
  <p:notesTextViewPr>
    <p:cViewPr>
      <p:scale>
        <a:sx n="1" d="1"/>
        <a:sy n="1" d="1"/>
      </p:scale>
      <p:origin x="0" y="0"/>
    </p:cViewPr>
  </p:notesTextViewPr>
  <p:sorterViewPr>
    <p:cViewPr>
      <p:scale>
        <a:sx n="90" d="100"/>
        <a:sy n="90" d="100"/>
      </p:scale>
      <p:origin x="0" y="0"/>
    </p:cViewPr>
  </p:sorterViewPr>
  <p:notesViewPr>
    <p:cSldViewPr>
      <p:cViewPr varScale="1">
        <p:scale>
          <a:sx n="109" d="100"/>
          <a:sy n="109" d="100"/>
        </p:scale>
        <p:origin x="4344" y="1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C96C644-4664-424E-82CB-0EC052E2717E}"/>
              </a:ext>
            </a:extLst>
          </p:cNvPr>
          <p:cNvSpPr>
            <a:spLocks noGrp="1"/>
          </p:cNvSpPr>
          <p:nvPr>
            <p:ph type="hdr" sz="quarter"/>
          </p:nvPr>
        </p:nvSpPr>
        <p:spPr>
          <a:xfrm>
            <a:off x="0" y="0"/>
            <a:ext cx="2971800" cy="466725"/>
          </a:xfrm>
          <a:prstGeom prst="rect">
            <a:avLst/>
          </a:prstGeom>
        </p:spPr>
        <p:txBody>
          <a:bodyPr vert="horz" lIns="91440" tIns="45720" rIns="91440" bIns="45720" rtlCol="0"/>
          <a:lstStyle>
            <a:lvl1pPr algn="l">
              <a:defRPr sz="1200"/>
            </a:lvl1pPr>
          </a:lstStyle>
          <a:p>
            <a:endParaRPr lang="en-US"/>
          </a:p>
        </p:txBody>
      </p:sp>
      <p:sp>
        <p:nvSpPr>
          <p:cNvPr id="4" name="Footer Placeholder 3">
            <a:extLst>
              <a:ext uri="{FF2B5EF4-FFF2-40B4-BE49-F238E27FC236}">
                <a16:creationId xmlns:a16="http://schemas.microsoft.com/office/drawing/2014/main" id="{1D36858B-BD9E-4636-B8EB-B0CA2E3F245F}"/>
              </a:ext>
            </a:extLst>
          </p:cNvPr>
          <p:cNvSpPr>
            <a:spLocks noGrp="1"/>
          </p:cNvSpPr>
          <p:nvPr>
            <p:ph type="ftr" sz="quarter" idx="2"/>
          </p:nvPr>
        </p:nvSpPr>
        <p:spPr>
          <a:xfrm>
            <a:off x="0" y="8847138"/>
            <a:ext cx="2971800"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06DD0F87-D78B-4E45-B404-9914ABCE641D}"/>
              </a:ext>
            </a:extLst>
          </p:cNvPr>
          <p:cNvSpPr>
            <a:spLocks noGrp="1"/>
          </p:cNvSpPr>
          <p:nvPr>
            <p:ph type="sldNum" sz="quarter" idx="3"/>
          </p:nvPr>
        </p:nvSpPr>
        <p:spPr>
          <a:xfrm>
            <a:off x="3884613" y="8847138"/>
            <a:ext cx="2971800" cy="466725"/>
          </a:xfrm>
          <a:prstGeom prst="rect">
            <a:avLst/>
          </a:prstGeom>
        </p:spPr>
        <p:txBody>
          <a:bodyPr vert="horz" lIns="91440" tIns="45720" rIns="91440" bIns="45720" rtlCol="0" anchor="b"/>
          <a:lstStyle>
            <a:lvl1pPr algn="r">
              <a:defRPr sz="1200"/>
            </a:lvl1pPr>
          </a:lstStyle>
          <a:p>
            <a:fld id="{1C617243-4052-419D-814E-FD2BE5F6EA6E}" type="slidenum">
              <a:rPr lang="en-US" smtClean="0"/>
              <a:t>‹#›</a:t>
            </a:fld>
            <a:endParaRPr lang="en-US"/>
          </a:p>
        </p:txBody>
      </p:sp>
      <p:sp>
        <p:nvSpPr>
          <p:cNvPr id="6" name="Date Placeholder 5"/>
          <p:cNvSpPr>
            <a:spLocks noGrp="1"/>
          </p:cNvSpPr>
          <p:nvPr>
            <p:ph type="dt" sz="quarter" idx="1"/>
          </p:nvPr>
        </p:nvSpPr>
        <p:spPr>
          <a:xfrm>
            <a:off x="3884613" y="0"/>
            <a:ext cx="2971800" cy="466725"/>
          </a:xfrm>
          <a:prstGeom prst="rect">
            <a:avLst/>
          </a:prstGeom>
        </p:spPr>
        <p:txBody>
          <a:bodyPr vert="horz" lIns="91440" tIns="45720" rIns="91440" bIns="45720" rtlCol="0"/>
          <a:lstStyle>
            <a:lvl1pPr algn="r">
              <a:defRPr sz="1200"/>
            </a:lvl1pPr>
          </a:lstStyle>
          <a:p>
            <a:fld id="{993B4D4C-D759-8E4E-9D72-AE747FCF1DFB}" type="datetimeFigureOut">
              <a:rPr lang="en-US" smtClean="0"/>
              <a:t>2/24/2020</a:t>
            </a:fld>
            <a:endParaRPr lang="en-US"/>
          </a:p>
        </p:txBody>
      </p:sp>
    </p:spTree>
    <p:extLst>
      <p:ext uri="{BB962C8B-B14F-4D97-AF65-F5344CB8AC3E}">
        <p14:creationId xmlns:p14="http://schemas.microsoft.com/office/powerpoint/2010/main" val="228730890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69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5693"/>
          </a:xfrm>
          <a:prstGeom prst="rect">
            <a:avLst/>
          </a:prstGeom>
        </p:spPr>
        <p:txBody>
          <a:bodyPr vert="horz" lIns="91440" tIns="45720" rIns="91440" bIns="45720" rtlCol="0"/>
          <a:lstStyle>
            <a:lvl1pPr algn="r">
              <a:defRPr sz="1200"/>
            </a:lvl1pPr>
          </a:lstStyle>
          <a:p>
            <a:fld id="{A89166A8-03A5-45CC-B02D-53E1831B845D}" type="datetimeFigureOut">
              <a:rPr lang="en-US" smtClean="0"/>
              <a:t>2/24/2020</a:t>
            </a:fld>
            <a:endParaRPr lang="en-US"/>
          </a:p>
        </p:txBody>
      </p:sp>
      <p:sp>
        <p:nvSpPr>
          <p:cNvPr id="4" name="Slide Image Placeholder 3"/>
          <p:cNvSpPr>
            <a:spLocks noGrp="1" noRot="1" noChangeAspect="1"/>
          </p:cNvSpPr>
          <p:nvPr>
            <p:ph type="sldImg" idx="2"/>
          </p:nvPr>
        </p:nvSpPr>
        <p:spPr>
          <a:xfrm>
            <a:off x="1101725" y="698500"/>
            <a:ext cx="4654550" cy="34925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24085"/>
            <a:ext cx="5486400" cy="4191238"/>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6553"/>
            <a:ext cx="2971800" cy="46569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46553"/>
            <a:ext cx="2971800" cy="465693"/>
          </a:xfrm>
          <a:prstGeom prst="rect">
            <a:avLst/>
          </a:prstGeom>
        </p:spPr>
        <p:txBody>
          <a:bodyPr vert="horz" lIns="91440" tIns="45720" rIns="91440" bIns="45720" rtlCol="0" anchor="b"/>
          <a:lstStyle>
            <a:lvl1pPr algn="r">
              <a:defRPr sz="1200"/>
            </a:lvl1pPr>
          </a:lstStyle>
          <a:p>
            <a:fld id="{928FEB08-8FFB-45A8-BD60-C4F01CF2EC67}" type="slidenum">
              <a:rPr lang="en-US" smtClean="0"/>
              <a:t>‹#›</a:t>
            </a:fld>
            <a:endParaRPr lang="en-US"/>
          </a:p>
        </p:txBody>
      </p:sp>
    </p:spTree>
    <p:extLst>
      <p:ext uri="{BB962C8B-B14F-4D97-AF65-F5344CB8AC3E}">
        <p14:creationId xmlns:p14="http://schemas.microsoft.com/office/powerpoint/2010/main" val="30169635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ndard Bulleted Tex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kern="400" baseline="0"/>
            </a:lvl1pPr>
          </a:lstStyle>
          <a:p>
            <a:r>
              <a:rPr lang="en-US" dirty="0"/>
              <a:t>Click to Enter One or </a:t>
            </a:r>
            <a:br>
              <a:rPr lang="en-US" dirty="0"/>
            </a:br>
            <a:r>
              <a:rPr lang="en-US" dirty="0"/>
              <a:t>Two-Line Slide Title</a:t>
            </a:r>
          </a:p>
        </p:txBody>
      </p:sp>
      <p:sp>
        <p:nvSpPr>
          <p:cNvPr id="6" name="Text Placeholder 5"/>
          <p:cNvSpPr>
            <a:spLocks noGrp="1"/>
          </p:cNvSpPr>
          <p:nvPr>
            <p:ph type="body" sz="quarter" idx="11" hasCustomPrompt="1"/>
          </p:nvPr>
        </p:nvSpPr>
        <p:spPr>
          <a:xfrm>
            <a:off x="457200" y="1709547"/>
            <a:ext cx="6400800" cy="4297680"/>
          </a:xfrm>
        </p:spPr>
        <p:txBody>
          <a:bodyPr/>
          <a:lstStyle>
            <a:lvl1pPr>
              <a:lnSpc>
                <a:spcPct val="100000"/>
              </a:lnSpc>
              <a:spcBef>
                <a:spcPts val="0"/>
              </a:spcBef>
              <a:spcAft>
                <a:spcPts val="1200"/>
              </a:spcAft>
              <a:defRPr sz="2200" kern="400" baseline="0"/>
            </a:lvl1pPr>
            <a:lvl2pPr>
              <a:lnSpc>
                <a:spcPct val="100000"/>
              </a:lnSpc>
              <a:spcBef>
                <a:spcPts val="0"/>
              </a:spcBef>
              <a:spcAft>
                <a:spcPts val="1200"/>
              </a:spcAft>
              <a:defRPr sz="2200" kern="400" baseline="0"/>
            </a:lvl2pPr>
            <a:lvl3pPr>
              <a:lnSpc>
                <a:spcPct val="100000"/>
              </a:lnSpc>
              <a:spcBef>
                <a:spcPts val="0"/>
              </a:spcBef>
              <a:spcAft>
                <a:spcPts val="1200"/>
              </a:spcAft>
              <a:defRPr sz="2200" kern="400" baseline="0"/>
            </a:lvl3pPr>
            <a:lvl4pPr>
              <a:lnSpc>
                <a:spcPct val="100000"/>
              </a:lnSpc>
              <a:spcBef>
                <a:spcPts val="0"/>
              </a:spcBef>
              <a:spcAft>
                <a:spcPts val="1200"/>
              </a:spcAft>
              <a:defRPr sz="2200" kern="400" baseline="0"/>
            </a:lvl4pPr>
            <a:lvl5pPr>
              <a:lnSpc>
                <a:spcPct val="100000"/>
              </a:lnSpc>
              <a:spcBef>
                <a:spcPts val="0"/>
              </a:spcBef>
              <a:spcAft>
                <a:spcPts val="1200"/>
              </a:spcAft>
              <a:defRPr sz="2200" kern="400" baseline="0"/>
            </a:lvl5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771917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901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userDrawn="1">
  <p:cSld name="Cover 2">
    <p:spTree>
      <p:nvGrpSpPr>
        <p:cNvPr id="1" name=""/>
        <p:cNvGrpSpPr/>
        <p:nvPr/>
      </p:nvGrpSpPr>
      <p:grpSpPr>
        <a:xfrm>
          <a:off x="0" y="0"/>
          <a:ext cx="0" cy="0"/>
          <a:chOff x="0" y="0"/>
          <a:chExt cx="0" cy="0"/>
        </a:xfrm>
      </p:grpSpPr>
      <p:sp>
        <p:nvSpPr>
          <p:cNvPr id="5" name="Rectangle 4"/>
          <p:cNvSpPr/>
          <p:nvPr userDrawn="1"/>
        </p:nvSpPr>
        <p:spPr>
          <a:xfrm>
            <a:off x="0" y="0"/>
            <a:ext cx="9144000" cy="389534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kern="400" baseline="0" dirty="0">
              <a:latin typeface="Arial" panose="020B0604020202020204" pitchFamily="34" charset="0"/>
              <a:cs typeface="Arial" panose="020B0604020202020204" pitchFamily="34" charset="0"/>
            </a:endParaRPr>
          </a:p>
        </p:txBody>
      </p:sp>
      <p:sp>
        <p:nvSpPr>
          <p:cNvPr id="14" name="Title 1"/>
          <p:cNvSpPr>
            <a:spLocks noGrp="1"/>
          </p:cNvSpPr>
          <p:nvPr>
            <p:ph type="ctrTitle" hasCustomPrompt="1"/>
          </p:nvPr>
        </p:nvSpPr>
        <p:spPr>
          <a:xfrm>
            <a:off x="457200" y="4224147"/>
            <a:ext cx="5212080" cy="923330"/>
          </a:xfrm>
        </p:spPr>
        <p:txBody>
          <a:bodyPr anchor="b" anchorCtr="0"/>
          <a:lstStyle>
            <a:lvl1pPr>
              <a:lnSpc>
                <a:spcPts val="3600"/>
              </a:lnSpc>
              <a:defRPr sz="3200" kern="400" baseline="0"/>
            </a:lvl1pPr>
          </a:lstStyle>
          <a:p>
            <a:r>
              <a:rPr lang="en-US" dirty="0"/>
              <a:t>Click to Enter Presentation Title</a:t>
            </a:r>
          </a:p>
        </p:txBody>
      </p:sp>
      <p:sp>
        <p:nvSpPr>
          <p:cNvPr id="15" name="Subtitle 2"/>
          <p:cNvSpPr>
            <a:spLocks noGrp="1"/>
          </p:cNvSpPr>
          <p:nvPr>
            <p:ph type="subTitle" idx="1" hasCustomPrompt="1"/>
          </p:nvPr>
        </p:nvSpPr>
        <p:spPr>
          <a:xfrm>
            <a:off x="457200" y="5190334"/>
            <a:ext cx="5212080" cy="246888"/>
          </a:xfrm>
        </p:spPr>
        <p:txBody>
          <a:bodyPr anchor="b" anchorCtr="0"/>
          <a:lstStyle>
            <a:lvl1pPr marL="0" indent="0" algn="l">
              <a:lnSpc>
                <a:spcPct val="100000"/>
              </a:lnSpc>
              <a:spcBef>
                <a:spcPts val="0"/>
              </a:spcBef>
              <a:spcAft>
                <a:spcPts val="0"/>
              </a:spcAft>
              <a:buNone/>
              <a:defRPr sz="1600" kern="400" baseline="0">
                <a:solidFill>
                  <a:schemeClr val="bg2"/>
                </a:solidFill>
                <a:latin typeface="Arial Black" panose="020B0A040201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Enter Presentation Subtitle</a:t>
            </a:r>
          </a:p>
        </p:txBody>
      </p:sp>
      <p:sp>
        <p:nvSpPr>
          <p:cNvPr id="17" name="Text Placeholder 8"/>
          <p:cNvSpPr>
            <a:spLocks noGrp="1"/>
          </p:cNvSpPr>
          <p:nvPr>
            <p:ph type="body" sz="quarter" idx="10" hasCustomPrompt="1"/>
          </p:nvPr>
        </p:nvSpPr>
        <p:spPr>
          <a:xfrm>
            <a:off x="457200" y="5669280"/>
            <a:ext cx="5212080" cy="228600"/>
          </a:xfrm>
        </p:spPr>
        <p:txBody>
          <a:bodyPr/>
          <a:lstStyle>
            <a:lvl1pPr marL="0" indent="0">
              <a:lnSpc>
                <a:spcPct val="100000"/>
              </a:lnSpc>
              <a:spcBef>
                <a:spcPts val="0"/>
              </a:spcBef>
              <a:spcAft>
                <a:spcPts val="0"/>
              </a:spcAft>
              <a:buNone/>
              <a:defRPr sz="1400" kern="400" baseline="0">
                <a:solidFill>
                  <a:schemeClr val="accent1"/>
                </a:solidFill>
                <a:latin typeface="Arial" panose="020B0604020202020204" pitchFamily="34" charset="0"/>
                <a:cs typeface="Arial" panose="020B0604020202020204" pitchFamily="34" charset="0"/>
              </a:defRPr>
            </a:lvl1pPr>
            <a:lvl2pPr marL="457200" indent="0">
              <a:buNone/>
              <a:defRPr>
                <a:latin typeface="Arial" panose="020B0604020202020204" pitchFamily="34" charset="0"/>
                <a:cs typeface="Arial" panose="020B0604020202020204" pitchFamily="34" charset="0"/>
              </a:defRPr>
            </a:lvl2pPr>
            <a:lvl3pPr marL="914400" indent="0">
              <a:buNone/>
              <a:defRPr>
                <a:latin typeface="Arial" panose="020B0604020202020204" pitchFamily="34" charset="0"/>
                <a:cs typeface="Arial" panose="020B0604020202020204" pitchFamily="34" charset="0"/>
              </a:defRPr>
            </a:lvl3pPr>
            <a:lvl4pPr marL="1371600" indent="0">
              <a:buNone/>
              <a:defRPr>
                <a:latin typeface="Arial" panose="020B0604020202020204" pitchFamily="34" charset="0"/>
                <a:cs typeface="Arial" panose="020B0604020202020204" pitchFamily="34" charset="0"/>
              </a:defRPr>
            </a:lvl4pPr>
            <a:lvl5pPr marL="1828800" indent="0">
              <a:buNone/>
              <a:defRPr>
                <a:latin typeface="Arial" panose="020B0604020202020204" pitchFamily="34" charset="0"/>
                <a:cs typeface="Arial" panose="020B0604020202020204" pitchFamily="34" charset="0"/>
              </a:defRPr>
            </a:lvl5pPr>
          </a:lstStyle>
          <a:p>
            <a:pPr lvl="0"/>
            <a:r>
              <a:rPr lang="en-US" dirty="0"/>
              <a:t>Click to Enter Month XX, 20XX</a:t>
            </a:r>
          </a:p>
        </p:txBody>
      </p:sp>
      <p:cxnSp>
        <p:nvCxnSpPr>
          <p:cNvPr id="18" name="Straight Connector 17"/>
          <p:cNvCxnSpPr/>
          <p:nvPr userDrawn="1"/>
        </p:nvCxnSpPr>
        <p:spPr>
          <a:xfrm>
            <a:off x="457200" y="5577354"/>
            <a:ext cx="82296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0" name="TextBox 9"/>
          <p:cNvSpPr txBox="1"/>
          <p:nvPr userDrawn="1"/>
        </p:nvSpPr>
        <p:spPr>
          <a:xfrm>
            <a:off x="457200" y="6513834"/>
            <a:ext cx="3657600" cy="130805"/>
          </a:xfrm>
          <a:prstGeom prst="rect">
            <a:avLst/>
          </a:prstGeom>
          <a:noFill/>
        </p:spPr>
        <p:txBody>
          <a:bodyPr wrap="square" lIns="0" tIns="0" rIns="0" bIns="0" rtlCol="0">
            <a:spAutoFit/>
          </a:bodyPr>
          <a:lstStyle/>
          <a:p>
            <a:pPr lvl="0"/>
            <a:r>
              <a:rPr lang="en-US" sz="850" b="0" kern="400" baseline="0" dirty="0">
                <a:solidFill>
                  <a:schemeClr val="tx2"/>
                </a:solidFill>
                <a:latin typeface="Arial" panose="020B0604020202020204" pitchFamily="34" charset="0"/>
                <a:cs typeface="Arial" panose="020B0604020202020204" pitchFamily="34" charset="0"/>
              </a:rPr>
              <a:t>© Harvard Pilgrim Health Care</a:t>
            </a:r>
          </a:p>
        </p:txBody>
      </p:sp>
      <p:pic>
        <p:nvPicPr>
          <p:cNvPr id="9" name="Picture 8" descr="HPHC_Logo Update_RGB_White.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7201" y="448766"/>
            <a:ext cx="1568450" cy="341517"/>
          </a:xfrm>
          <a:prstGeom prst="rect">
            <a:avLst/>
          </a:prstGeom>
        </p:spPr>
      </p:pic>
    </p:spTree>
    <p:extLst>
      <p:ext uri="{BB962C8B-B14F-4D97-AF65-F5344CB8AC3E}">
        <p14:creationId xmlns:p14="http://schemas.microsoft.com/office/powerpoint/2010/main" val="19552601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over 1">
    <p:spTree>
      <p:nvGrpSpPr>
        <p:cNvPr id="1" name=""/>
        <p:cNvGrpSpPr/>
        <p:nvPr/>
      </p:nvGrpSpPr>
      <p:grpSpPr>
        <a:xfrm>
          <a:off x="0" y="0"/>
          <a:ext cx="0" cy="0"/>
          <a:chOff x="0" y="0"/>
          <a:chExt cx="0" cy="0"/>
        </a:xfrm>
      </p:grpSpPr>
      <p:pic>
        <p:nvPicPr>
          <p:cNvPr id="4" name="Picture 3" descr="HPHC_Logo Update_RGB_Full Color.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7202" y="448767"/>
            <a:ext cx="1569784" cy="341808"/>
          </a:xfrm>
          <a:prstGeom prst="rect">
            <a:avLst/>
          </a:prstGeom>
        </p:spPr>
      </p:pic>
      <p:sp>
        <p:nvSpPr>
          <p:cNvPr id="2" name="Title 1"/>
          <p:cNvSpPr>
            <a:spLocks noGrp="1"/>
          </p:cNvSpPr>
          <p:nvPr>
            <p:ph type="ctrTitle" hasCustomPrompt="1"/>
          </p:nvPr>
        </p:nvSpPr>
        <p:spPr>
          <a:xfrm>
            <a:off x="457200" y="3273552"/>
            <a:ext cx="5212080" cy="923330"/>
          </a:xfrm>
        </p:spPr>
        <p:txBody>
          <a:bodyPr anchor="b" anchorCtr="0"/>
          <a:lstStyle>
            <a:lvl1pPr>
              <a:lnSpc>
                <a:spcPts val="3600"/>
              </a:lnSpc>
              <a:defRPr sz="3200" kern="400" baseline="0"/>
            </a:lvl1pPr>
          </a:lstStyle>
          <a:p>
            <a:r>
              <a:rPr lang="en-US" dirty="0"/>
              <a:t>Click to Enter Presentation Title</a:t>
            </a:r>
          </a:p>
        </p:txBody>
      </p:sp>
      <p:sp>
        <p:nvSpPr>
          <p:cNvPr id="3" name="Subtitle 2"/>
          <p:cNvSpPr>
            <a:spLocks noGrp="1"/>
          </p:cNvSpPr>
          <p:nvPr>
            <p:ph type="subTitle" idx="1" hasCustomPrompt="1"/>
          </p:nvPr>
        </p:nvSpPr>
        <p:spPr>
          <a:xfrm>
            <a:off x="457200" y="4242816"/>
            <a:ext cx="5212080" cy="246888"/>
          </a:xfrm>
        </p:spPr>
        <p:txBody>
          <a:bodyPr anchor="b" anchorCtr="0"/>
          <a:lstStyle>
            <a:lvl1pPr marL="0" indent="0" algn="l">
              <a:lnSpc>
                <a:spcPct val="100000"/>
              </a:lnSpc>
              <a:spcBef>
                <a:spcPts val="0"/>
              </a:spcBef>
              <a:spcAft>
                <a:spcPts val="0"/>
              </a:spcAft>
              <a:buNone/>
              <a:defRPr sz="1600" kern="400" baseline="0">
                <a:solidFill>
                  <a:schemeClr val="bg2"/>
                </a:solidFill>
                <a:latin typeface="Arial Black" panose="020B0A040201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Enter Presentation Subtitle</a:t>
            </a:r>
          </a:p>
        </p:txBody>
      </p:sp>
      <p:sp>
        <p:nvSpPr>
          <p:cNvPr id="9" name="Text Placeholder 8"/>
          <p:cNvSpPr>
            <a:spLocks noGrp="1"/>
          </p:cNvSpPr>
          <p:nvPr>
            <p:ph type="body" sz="quarter" idx="10" hasCustomPrompt="1"/>
          </p:nvPr>
        </p:nvSpPr>
        <p:spPr>
          <a:xfrm>
            <a:off x="457200" y="4722283"/>
            <a:ext cx="5212080" cy="228600"/>
          </a:xfrm>
        </p:spPr>
        <p:txBody>
          <a:bodyPr/>
          <a:lstStyle>
            <a:lvl1pPr marL="0" indent="0">
              <a:lnSpc>
                <a:spcPct val="100000"/>
              </a:lnSpc>
              <a:spcBef>
                <a:spcPts val="0"/>
              </a:spcBef>
              <a:spcAft>
                <a:spcPts val="0"/>
              </a:spcAft>
              <a:buNone/>
              <a:defRPr sz="1400" kern="400" baseline="0">
                <a:solidFill>
                  <a:schemeClr val="accent1"/>
                </a:solidFill>
                <a:latin typeface="Arial" panose="020B0604020202020204" pitchFamily="34" charset="0"/>
                <a:cs typeface="Arial" panose="020B0604020202020204" pitchFamily="34" charset="0"/>
              </a:defRPr>
            </a:lvl1pPr>
            <a:lvl2pPr marL="457200" indent="0">
              <a:buNone/>
              <a:defRPr>
                <a:latin typeface="Arial" panose="020B0604020202020204" pitchFamily="34" charset="0"/>
                <a:cs typeface="Arial" panose="020B0604020202020204" pitchFamily="34" charset="0"/>
              </a:defRPr>
            </a:lvl2pPr>
            <a:lvl3pPr marL="914400" indent="0">
              <a:buNone/>
              <a:defRPr>
                <a:latin typeface="Arial" panose="020B0604020202020204" pitchFamily="34" charset="0"/>
                <a:cs typeface="Arial" panose="020B0604020202020204" pitchFamily="34" charset="0"/>
              </a:defRPr>
            </a:lvl3pPr>
            <a:lvl4pPr marL="1371600" indent="0">
              <a:buNone/>
              <a:defRPr>
                <a:latin typeface="Arial" panose="020B0604020202020204" pitchFamily="34" charset="0"/>
                <a:cs typeface="Arial" panose="020B0604020202020204" pitchFamily="34" charset="0"/>
              </a:defRPr>
            </a:lvl4pPr>
            <a:lvl5pPr marL="1828800" indent="0">
              <a:buNone/>
              <a:defRPr>
                <a:latin typeface="Arial" panose="020B0604020202020204" pitchFamily="34" charset="0"/>
                <a:cs typeface="Arial" panose="020B0604020202020204" pitchFamily="34" charset="0"/>
              </a:defRPr>
            </a:lvl5pPr>
          </a:lstStyle>
          <a:p>
            <a:pPr lvl="0"/>
            <a:r>
              <a:rPr lang="en-US" dirty="0"/>
              <a:t>Click to Enter Month XX, 20XX</a:t>
            </a:r>
          </a:p>
        </p:txBody>
      </p:sp>
      <p:cxnSp>
        <p:nvCxnSpPr>
          <p:cNvPr id="11" name="Straight Connector 10"/>
          <p:cNvCxnSpPr/>
          <p:nvPr userDrawn="1"/>
        </p:nvCxnSpPr>
        <p:spPr>
          <a:xfrm>
            <a:off x="457200" y="4641057"/>
            <a:ext cx="8229600"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sp>
        <p:nvSpPr>
          <p:cNvPr id="17" name="Rectangle 16"/>
          <p:cNvSpPr/>
          <p:nvPr userDrawn="1"/>
        </p:nvSpPr>
        <p:spPr>
          <a:xfrm>
            <a:off x="0" y="0"/>
            <a:ext cx="9144000" cy="128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kern="400" baseline="0" dirty="0">
              <a:latin typeface="Arial" panose="020B0604020202020204" pitchFamily="34" charset="0"/>
              <a:cs typeface="Arial" panose="020B0604020202020204" pitchFamily="34" charset="0"/>
            </a:endParaRPr>
          </a:p>
        </p:txBody>
      </p:sp>
      <p:sp>
        <p:nvSpPr>
          <p:cNvPr id="18" name="TextBox 17"/>
          <p:cNvSpPr txBox="1"/>
          <p:nvPr userDrawn="1"/>
        </p:nvSpPr>
        <p:spPr>
          <a:xfrm>
            <a:off x="457200" y="6513834"/>
            <a:ext cx="3657600" cy="130805"/>
          </a:xfrm>
          <a:prstGeom prst="rect">
            <a:avLst/>
          </a:prstGeom>
          <a:noFill/>
        </p:spPr>
        <p:txBody>
          <a:bodyPr wrap="square" lIns="0" tIns="0" rIns="0" bIns="0" rtlCol="0">
            <a:spAutoFit/>
          </a:bodyPr>
          <a:lstStyle/>
          <a:p>
            <a:pPr lvl="0"/>
            <a:r>
              <a:rPr lang="en-US" sz="850" b="0" kern="400" baseline="0" dirty="0">
                <a:solidFill>
                  <a:schemeClr val="tx2"/>
                </a:solidFill>
                <a:latin typeface="Arial" panose="020B0604020202020204" pitchFamily="34" charset="0"/>
                <a:cs typeface="Arial" panose="020B0604020202020204" pitchFamily="34" charset="0"/>
              </a:rPr>
              <a:t>© Harvard Pilgrim Health Care</a:t>
            </a:r>
          </a:p>
        </p:txBody>
      </p:sp>
    </p:spTree>
    <p:extLst>
      <p:ext uri="{BB962C8B-B14F-4D97-AF65-F5344CB8AC3E}">
        <p14:creationId xmlns:p14="http://schemas.microsoft.com/office/powerpoint/2010/main" val="1630465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Divider 1">
    <p:spTree>
      <p:nvGrpSpPr>
        <p:cNvPr id="1" name=""/>
        <p:cNvGrpSpPr/>
        <p:nvPr/>
      </p:nvGrpSpPr>
      <p:grpSpPr>
        <a:xfrm>
          <a:off x="0" y="0"/>
          <a:ext cx="0" cy="0"/>
          <a:chOff x="0" y="0"/>
          <a:chExt cx="0" cy="0"/>
        </a:xfrm>
      </p:grpSpPr>
      <p:sp>
        <p:nvSpPr>
          <p:cNvPr id="7" name="Rectangle 6"/>
          <p:cNvSpPr/>
          <p:nvPr userDrawn="1"/>
        </p:nvSpPr>
        <p:spPr>
          <a:xfrm>
            <a:off x="0" y="0"/>
            <a:ext cx="9144000" cy="389534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kern="400" baseline="0" dirty="0">
              <a:latin typeface="Arial" panose="020B0604020202020204" pitchFamily="34" charset="0"/>
              <a:cs typeface="Arial" panose="020B0604020202020204" pitchFamily="34" charset="0"/>
            </a:endParaRPr>
          </a:p>
        </p:txBody>
      </p:sp>
      <p:sp>
        <p:nvSpPr>
          <p:cNvPr id="3" name="Text Placeholder 2"/>
          <p:cNvSpPr>
            <a:spLocks noGrp="1"/>
          </p:cNvSpPr>
          <p:nvPr>
            <p:ph type="body" idx="1" hasCustomPrompt="1"/>
          </p:nvPr>
        </p:nvSpPr>
        <p:spPr>
          <a:xfrm>
            <a:off x="457200" y="2895600"/>
            <a:ext cx="5175504" cy="914400"/>
          </a:xfrm>
        </p:spPr>
        <p:txBody>
          <a:bodyPr anchor="b"/>
          <a:lstStyle>
            <a:lvl1pPr marL="0" indent="0">
              <a:lnSpc>
                <a:spcPts val="3600"/>
              </a:lnSpc>
              <a:spcAft>
                <a:spcPts val="0"/>
              </a:spcAft>
              <a:buNone/>
              <a:defRPr sz="3200" kern="400" baseline="0">
                <a:solidFill>
                  <a:schemeClr val="accent1"/>
                </a:solidFill>
                <a:latin typeface="Arial Black" panose="020B0A040201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Enter Section # </a:t>
            </a:r>
            <a:br>
              <a:rPr lang="en-US" dirty="0"/>
            </a:br>
            <a:r>
              <a:rPr lang="en-US" dirty="0"/>
              <a:t>(for-print use)</a:t>
            </a:r>
          </a:p>
        </p:txBody>
      </p:sp>
      <p:sp>
        <p:nvSpPr>
          <p:cNvPr id="5" name="Title 1"/>
          <p:cNvSpPr>
            <a:spLocks noGrp="1"/>
          </p:cNvSpPr>
          <p:nvPr>
            <p:ph type="ctrTitle" hasCustomPrompt="1"/>
          </p:nvPr>
        </p:nvSpPr>
        <p:spPr>
          <a:xfrm>
            <a:off x="457200" y="3989172"/>
            <a:ext cx="5175504" cy="923330"/>
          </a:xfrm>
        </p:spPr>
        <p:txBody>
          <a:bodyPr anchor="t" anchorCtr="0">
            <a:noAutofit/>
          </a:bodyPr>
          <a:lstStyle>
            <a:lvl1pPr>
              <a:lnSpc>
                <a:spcPts val="3600"/>
              </a:lnSpc>
              <a:defRPr sz="3200" kern="400" baseline="0"/>
            </a:lvl1pPr>
          </a:lstStyle>
          <a:p>
            <a:r>
              <a:rPr lang="en-US" dirty="0"/>
              <a:t>Enter Section Title</a:t>
            </a:r>
          </a:p>
        </p:txBody>
      </p:sp>
      <p:cxnSp>
        <p:nvCxnSpPr>
          <p:cNvPr id="8" name="Straight Connector 7"/>
          <p:cNvCxnSpPr/>
          <p:nvPr userDrawn="1"/>
        </p:nvCxnSpPr>
        <p:spPr>
          <a:xfrm>
            <a:off x="0" y="3886200"/>
            <a:ext cx="9144000" cy="0"/>
          </a:xfrm>
          <a:prstGeom prst="line">
            <a:avLst/>
          </a:prstGeom>
          <a:ln w="38100" cap="sq"/>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69931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Divider 2">
    <p:spTree>
      <p:nvGrpSpPr>
        <p:cNvPr id="1" name=""/>
        <p:cNvGrpSpPr/>
        <p:nvPr/>
      </p:nvGrpSpPr>
      <p:grpSpPr>
        <a:xfrm>
          <a:off x="0" y="0"/>
          <a:ext cx="0" cy="0"/>
          <a:chOff x="0" y="0"/>
          <a:chExt cx="0" cy="0"/>
        </a:xfrm>
      </p:grpSpPr>
      <p:sp>
        <p:nvSpPr>
          <p:cNvPr id="7" name="Rectangle 6"/>
          <p:cNvSpPr/>
          <p:nvPr userDrawn="1"/>
        </p:nvSpPr>
        <p:spPr>
          <a:xfrm>
            <a:off x="0" y="0"/>
            <a:ext cx="9144000" cy="389534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kern="400" baseline="0" dirty="0">
              <a:latin typeface="Arial" panose="020B0604020202020204" pitchFamily="34" charset="0"/>
              <a:cs typeface="Arial" panose="020B0604020202020204" pitchFamily="34" charset="0"/>
            </a:endParaRPr>
          </a:p>
        </p:txBody>
      </p:sp>
      <p:sp>
        <p:nvSpPr>
          <p:cNvPr id="3" name="Text Placeholder 2"/>
          <p:cNvSpPr>
            <a:spLocks noGrp="1"/>
          </p:cNvSpPr>
          <p:nvPr>
            <p:ph type="body" idx="1" hasCustomPrompt="1"/>
          </p:nvPr>
        </p:nvSpPr>
        <p:spPr>
          <a:xfrm>
            <a:off x="457200" y="2926883"/>
            <a:ext cx="5175504" cy="914400"/>
          </a:xfrm>
        </p:spPr>
        <p:txBody>
          <a:bodyPr anchor="b"/>
          <a:lstStyle>
            <a:lvl1pPr marL="0" indent="0">
              <a:lnSpc>
                <a:spcPts val="3600"/>
              </a:lnSpc>
              <a:spcAft>
                <a:spcPts val="0"/>
              </a:spcAft>
              <a:buNone/>
              <a:defRPr sz="3200" kern="400" baseline="0">
                <a:solidFill>
                  <a:schemeClr val="bg1"/>
                </a:solidFill>
                <a:latin typeface="Arial Black" panose="020B0A04020102020204"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Enter Section # </a:t>
            </a:r>
          </a:p>
        </p:txBody>
      </p:sp>
      <p:sp>
        <p:nvSpPr>
          <p:cNvPr id="5" name="Title 1"/>
          <p:cNvSpPr>
            <a:spLocks noGrp="1"/>
          </p:cNvSpPr>
          <p:nvPr>
            <p:ph type="ctrTitle" hasCustomPrompt="1"/>
          </p:nvPr>
        </p:nvSpPr>
        <p:spPr>
          <a:xfrm>
            <a:off x="457200" y="3989172"/>
            <a:ext cx="5175504" cy="923330"/>
          </a:xfrm>
        </p:spPr>
        <p:txBody>
          <a:bodyPr anchor="t" anchorCtr="0">
            <a:noAutofit/>
          </a:bodyPr>
          <a:lstStyle>
            <a:lvl1pPr>
              <a:lnSpc>
                <a:spcPts val="3600"/>
              </a:lnSpc>
              <a:defRPr sz="3200" kern="400" baseline="0"/>
            </a:lvl1pPr>
          </a:lstStyle>
          <a:p>
            <a:r>
              <a:rPr lang="en-US" dirty="0"/>
              <a:t>Enter Section Title</a:t>
            </a:r>
          </a:p>
        </p:txBody>
      </p:sp>
      <p:cxnSp>
        <p:nvCxnSpPr>
          <p:cNvPr id="6" name="Straight Connector 5"/>
          <p:cNvCxnSpPr/>
          <p:nvPr userDrawn="1"/>
        </p:nvCxnSpPr>
        <p:spPr>
          <a:xfrm>
            <a:off x="0" y="3886200"/>
            <a:ext cx="9144000" cy="0"/>
          </a:xfrm>
          <a:prstGeom prst="line">
            <a:avLst/>
          </a:prstGeom>
          <a:ln w="38100" cap="sq"/>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49040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510124"/>
            <a:ext cx="8229600" cy="448841"/>
          </a:xfrm>
        </p:spPr>
        <p:txBody>
          <a:bodyPr/>
          <a:lstStyle>
            <a:lvl1pPr>
              <a:defRPr sz="3200" kern="400" baseline="0"/>
            </a:lvl1pPr>
          </a:lstStyle>
          <a:p>
            <a:r>
              <a:rPr lang="en-US" dirty="0"/>
              <a:t>Enter “Agenda”</a:t>
            </a:r>
          </a:p>
        </p:txBody>
      </p:sp>
      <p:sp>
        <p:nvSpPr>
          <p:cNvPr id="8" name="Text Placeholder 5"/>
          <p:cNvSpPr>
            <a:spLocks noGrp="1"/>
          </p:cNvSpPr>
          <p:nvPr>
            <p:ph type="body" sz="quarter" idx="10" hasCustomPrompt="1"/>
          </p:nvPr>
        </p:nvSpPr>
        <p:spPr>
          <a:xfrm>
            <a:off x="457200" y="1901952"/>
            <a:ext cx="5212080" cy="4297680"/>
          </a:xfrm>
        </p:spPr>
        <p:txBody>
          <a:bodyPr/>
          <a:lstStyle>
            <a:lvl1pPr marL="429768" indent="-429768">
              <a:lnSpc>
                <a:spcPct val="100000"/>
              </a:lnSpc>
              <a:spcBef>
                <a:spcPts val="0"/>
              </a:spcBef>
              <a:spcAft>
                <a:spcPts val="1300"/>
              </a:spcAft>
              <a:buClr>
                <a:schemeClr val="bg2"/>
              </a:buClr>
              <a:buFont typeface="+mj-lt"/>
              <a:buAutoNum type="arabicPeriod"/>
              <a:defRPr sz="1800" b="1" kern="400" baseline="0">
                <a:solidFill>
                  <a:schemeClr val="bg2"/>
                </a:solidFill>
              </a:defRPr>
            </a:lvl1pPr>
            <a:lvl2pPr marL="274320" indent="0">
              <a:spcBef>
                <a:spcPts val="0"/>
              </a:spcBef>
              <a:spcAft>
                <a:spcPts val="1200"/>
              </a:spcAft>
              <a:buClr>
                <a:schemeClr val="bg2"/>
              </a:buClr>
              <a:buFont typeface="+mj-lt"/>
              <a:buNone/>
              <a:defRPr/>
            </a:lvl2pPr>
            <a:lvl3pPr marL="548640" indent="0">
              <a:spcBef>
                <a:spcPts val="0"/>
              </a:spcBef>
              <a:spcAft>
                <a:spcPts val="1200"/>
              </a:spcAft>
              <a:buClr>
                <a:schemeClr val="bg2"/>
              </a:buClr>
              <a:buFont typeface="+mj-lt"/>
              <a:buNone/>
              <a:defRPr/>
            </a:lvl3pPr>
            <a:lvl4pPr marL="822960" indent="0">
              <a:spcBef>
                <a:spcPts val="0"/>
              </a:spcBef>
              <a:spcAft>
                <a:spcPts val="1200"/>
              </a:spcAft>
              <a:buClr>
                <a:schemeClr val="bg2"/>
              </a:buClr>
              <a:buFont typeface="+mj-lt"/>
              <a:buNone/>
              <a:defRPr/>
            </a:lvl4pPr>
            <a:lvl5pPr marL="1097280" indent="0">
              <a:spcBef>
                <a:spcPts val="0"/>
              </a:spcBef>
              <a:spcAft>
                <a:spcPts val="1200"/>
              </a:spcAft>
              <a:buClr>
                <a:schemeClr val="bg2"/>
              </a:buClr>
              <a:buFont typeface="+mj-lt"/>
              <a:buNone/>
              <a:defRPr/>
            </a:lvl5pPr>
          </a:lstStyle>
          <a:p>
            <a:pPr lvl="0"/>
            <a:r>
              <a:rPr lang="en-US" dirty="0"/>
              <a:t>Click to Enter Text </a:t>
            </a:r>
          </a:p>
          <a:p>
            <a:pPr lvl="0"/>
            <a:r>
              <a:rPr lang="en-US" dirty="0"/>
              <a:t>Click to Enter Text </a:t>
            </a:r>
          </a:p>
          <a:p>
            <a:pPr lvl="0"/>
            <a:r>
              <a:rPr lang="en-US" dirty="0"/>
              <a:t>Click to Enter Text </a:t>
            </a:r>
          </a:p>
          <a:p>
            <a:pPr lvl="0"/>
            <a:r>
              <a:rPr lang="en-US" dirty="0"/>
              <a:t>Click to Enter Text </a:t>
            </a:r>
          </a:p>
          <a:p>
            <a:pPr lvl="0"/>
            <a:r>
              <a:rPr lang="en-US" dirty="0"/>
              <a:t>Click to Enter Text </a:t>
            </a:r>
          </a:p>
          <a:p>
            <a:pPr lvl="0"/>
            <a:r>
              <a:rPr lang="en-US" dirty="0"/>
              <a:t>Click to Enter Text </a:t>
            </a:r>
          </a:p>
          <a:p>
            <a:pPr lvl="0"/>
            <a:r>
              <a:rPr lang="en-US" dirty="0"/>
              <a:t>Click to Enter Text </a:t>
            </a:r>
          </a:p>
          <a:p>
            <a:pPr lvl="0"/>
            <a:r>
              <a:rPr lang="en-US" dirty="0"/>
              <a:t>Click to Enter Text </a:t>
            </a:r>
          </a:p>
        </p:txBody>
      </p:sp>
    </p:spTree>
    <p:extLst>
      <p:ext uri="{BB962C8B-B14F-4D97-AF65-F5344CB8AC3E}">
        <p14:creationId xmlns:p14="http://schemas.microsoft.com/office/powerpoint/2010/main" val="3729034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Quote 1">
    <p:spTree>
      <p:nvGrpSpPr>
        <p:cNvPr id="1" name=""/>
        <p:cNvGrpSpPr/>
        <p:nvPr/>
      </p:nvGrpSpPr>
      <p:grpSpPr>
        <a:xfrm>
          <a:off x="0" y="0"/>
          <a:ext cx="0" cy="0"/>
          <a:chOff x="0" y="0"/>
          <a:chExt cx="0" cy="0"/>
        </a:xfrm>
      </p:grpSpPr>
      <p:sp>
        <p:nvSpPr>
          <p:cNvPr id="6" name="Rectangle 5"/>
          <p:cNvSpPr/>
          <p:nvPr userDrawn="1"/>
        </p:nvSpPr>
        <p:spPr>
          <a:xfrm>
            <a:off x="0" y="0"/>
            <a:ext cx="9144000" cy="629107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kern="400" baseline="0" dirty="0">
              <a:latin typeface="Arial" panose="020B0604020202020204" pitchFamily="34" charset="0"/>
              <a:cs typeface="Arial" panose="020B0604020202020204" pitchFamily="34" charset="0"/>
            </a:endParaRPr>
          </a:p>
        </p:txBody>
      </p:sp>
      <p:sp>
        <p:nvSpPr>
          <p:cNvPr id="11" name="Text Placeholder 10"/>
          <p:cNvSpPr>
            <a:spLocks noGrp="1"/>
          </p:cNvSpPr>
          <p:nvPr userDrawn="1">
            <p:ph type="body" sz="quarter" idx="10" hasCustomPrompt="1"/>
          </p:nvPr>
        </p:nvSpPr>
        <p:spPr>
          <a:xfrm>
            <a:off x="457200" y="825015"/>
            <a:ext cx="7315200" cy="3200396"/>
          </a:xfrm>
        </p:spPr>
        <p:txBody>
          <a:bodyPr anchor="b" anchorCtr="0"/>
          <a:lstStyle>
            <a:lvl1pPr marL="344488" indent="-344488">
              <a:lnSpc>
                <a:spcPts val="3600"/>
              </a:lnSpc>
              <a:spcAft>
                <a:spcPts val="0"/>
              </a:spcAft>
              <a:buNone/>
              <a:defRPr sz="3200" kern="400" baseline="0">
                <a:solidFill>
                  <a:schemeClr val="bg1"/>
                </a:solidFill>
                <a:latin typeface="Arial Black" panose="020B0A04020102020204" pitchFamily="34" charset="0"/>
              </a:defRPr>
            </a:lvl1pPr>
            <a:lvl2pPr marL="274320" indent="0">
              <a:lnSpc>
                <a:spcPts val="3600"/>
              </a:lnSpc>
              <a:spcBef>
                <a:spcPts val="0"/>
              </a:spcBef>
              <a:spcAft>
                <a:spcPts val="0"/>
              </a:spcAft>
              <a:buNone/>
              <a:defRPr sz="3200">
                <a:solidFill>
                  <a:schemeClr val="bg1"/>
                </a:solidFill>
                <a:latin typeface="Arial Black" panose="020B0A04020102020204" pitchFamily="34" charset="0"/>
              </a:defRPr>
            </a:lvl2pPr>
            <a:lvl3pPr marL="548640" indent="0">
              <a:lnSpc>
                <a:spcPts val="3600"/>
              </a:lnSpc>
              <a:spcAft>
                <a:spcPts val="0"/>
              </a:spcAft>
              <a:buNone/>
              <a:defRPr sz="3200">
                <a:solidFill>
                  <a:schemeClr val="bg1"/>
                </a:solidFill>
                <a:latin typeface="Arial Black" panose="020B0A04020102020204" pitchFamily="34" charset="0"/>
              </a:defRPr>
            </a:lvl3pPr>
            <a:lvl4pPr marL="822960" indent="0">
              <a:buNone/>
              <a:defRPr/>
            </a:lvl4pPr>
            <a:lvl5pPr marL="1097280" indent="0">
              <a:buNone/>
              <a:defRPr/>
            </a:lvl5pPr>
          </a:lstStyle>
          <a:p>
            <a:pPr lvl="0"/>
            <a:r>
              <a:rPr lang="en-US" dirty="0"/>
              <a:t>“ Click here to enter quote text. Enter a space after the quote mark and the text will indent automatically.”</a:t>
            </a:r>
          </a:p>
        </p:txBody>
      </p:sp>
      <p:sp>
        <p:nvSpPr>
          <p:cNvPr id="13" name="Text Placeholder 12"/>
          <p:cNvSpPr>
            <a:spLocks noGrp="1"/>
          </p:cNvSpPr>
          <p:nvPr userDrawn="1">
            <p:ph type="body" sz="quarter" idx="11" hasCustomPrompt="1"/>
          </p:nvPr>
        </p:nvSpPr>
        <p:spPr>
          <a:xfrm>
            <a:off x="808469" y="4194261"/>
            <a:ext cx="6949440" cy="228600"/>
          </a:xfrm>
        </p:spPr>
        <p:txBody>
          <a:bodyPr/>
          <a:lstStyle>
            <a:lvl1pPr marL="0" indent="0">
              <a:lnSpc>
                <a:spcPct val="100000"/>
              </a:lnSpc>
              <a:spcAft>
                <a:spcPts val="0"/>
              </a:spcAft>
              <a:buNone/>
              <a:defRPr sz="1400" kern="400" baseline="0">
                <a:solidFill>
                  <a:schemeClr val="tx1"/>
                </a:solidFill>
                <a:latin typeface="Arial Black" panose="020B0A04020102020204" pitchFamily="34" charset="0"/>
              </a:defRPr>
            </a:lvl1pPr>
          </a:lstStyle>
          <a:p>
            <a:pPr lvl="0"/>
            <a:r>
              <a:rPr lang="en-US" dirty="0"/>
              <a:t>Click to Enter </a:t>
            </a:r>
            <a:r>
              <a:rPr lang="en-US" dirty="0" err="1"/>
              <a:t>Firstname</a:t>
            </a:r>
            <a:r>
              <a:rPr lang="en-US" dirty="0"/>
              <a:t> </a:t>
            </a:r>
            <a:r>
              <a:rPr lang="en-US" dirty="0" err="1"/>
              <a:t>Lastname</a:t>
            </a:r>
            <a:endParaRPr lang="en-US" dirty="0"/>
          </a:p>
        </p:txBody>
      </p:sp>
    </p:spTree>
    <p:extLst>
      <p:ext uri="{BB962C8B-B14F-4D97-AF65-F5344CB8AC3E}">
        <p14:creationId xmlns:p14="http://schemas.microsoft.com/office/powerpoint/2010/main" val="188148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2">
    <p:spTree>
      <p:nvGrpSpPr>
        <p:cNvPr id="1" name=""/>
        <p:cNvGrpSpPr/>
        <p:nvPr/>
      </p:nvGrpSpPr>
      <p:grpSpPr>
        <a:xfrm>
          <a:off x="0" y="0"/>
          <a:ext cx="0" cy="0"/>
          <a:chOff x="0" y="0"/>
          <a:chExt cx="0" cy="0"/>
        </a:xfrm>
      </p:grpSpPr>
      <p:sp>
        <p:nvSpPr>
          <p:cNvPr id="6" name="Rectangle 5"/>
          <p:cNvSpPr/>
          <p:nvPr userDrawn="1"/>
        </p:nvSpPr>
        <p:spPr>
          <a:xfrm>
            <a:off x="0" y="0"/>
            <a:ext cx="9144000" cy="6291072"/>
          </a:xfrm>
          <a:prstGeom prst="rect">
            <a:avLst/>
          </a:prstGeom>
          <a:solidFill>
            <a:schemeClr val="tx1">
              <a:lumMod val="10000"/>
              <a:lumOff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kern="400" baseline="0" dirty="0">
              <a:latin typeface="Arial" panose="020B0604020202020204" pitchFamily="34" charset="0"/>
              <a:cs typeface="Arial" panose="020B0604020202020204" pitchFamily="34" charset="0"/>
            </a:endParaRPr>
          </a:p>
        </p:txBody>
      </p:sp>
      <p:sp>
        <p:nvSpPr>
          <p:cNvPr id="11" name="Text Placeholder 10"/>
          <p:cNvSpPr>
            <a:spLocks noGrp="1"/>
          </p:cNvSpPr>
          <p:nvPr userDrawn="1">
            <p:ph type="body" sz="quarter" idx="10" hasCustomPrompt="1"/>
          </p:nvPr>
        </p:nvSpPr>
        <p:spPr>
          <a:xfrm>
            <a:off x="457200" y="825015"/>
            <a:ext cx="7315200" cy="3200396"/>
          </a:xfrm>
        </p:spPr>
        <p:txBody>
          <a:bodyPr anchor="b" anchorCtr="0"/>
          <a:lstStyle>
            <a:lvl1pPr marL="344488" indent="-344488">
              <a:lnSpc>
                <a:spcPts val="3600"/>
              </a:lnSpc>
              <a:spcAft>
                <a:spcPts val="0"/>
              </a:spcAft>
              <a:buNone/>
              <a:defRPr sz="3200" kern="400" baseline="0">
                <a:solidFill>
                  <a:schemeClr val="tx1"/>
                </a:solidFill>
                <a:latin typeface="Arial Black" panose="020B0A04020102020204" pitchFamily="34" charset="0"/>
              </a:defRPr>
            </a:lvl1pPr>
            <a:lvl2pPr marL="274320" indent="0">
              <a:lnSpc>
                <a:spcPts val="3600"/>
              </a:lnSpc>
              <a:spcBef>
                <a:spcPts val="0"/>
              </a:spcBef>
              <a:spcAft>
                <a:spcPts val="0"/>
              </a:spcAft>
              <a:buNone/>
              <a:defRPr sz="3200">
                <a:solidFill>
                  <a:schemeClr val="tx1"/>
                </a:solidFill>
                <a:latin typeface="Arial Black" panose="020B0A04020102020204" pitchFamily="34" charset="0"/>
              </a:defRPr>
            </a:lvl2pPr>
            <a:lvl3pPr marL="548640" indent="0">
              <a:lnSpc>
                <a:spcPts val="3600"/>
              </a:lnSpc>
              <a:spcAft>
                <a:spcPts val="0"/>
              </a:spcAft>
              <a:buNone/>
              <a:defRPr sz="3200">
                <a:solidFill>
                  <a:schemeClr val="tx1"/>
                </a:solidFill>
                <a:latin typeface="Arial Black" panose="020B0A04020102020204" pitchFamily="34" charset="0"/>
              </a:defRPr>
            </a:lvl3pPr>
            <a:lvl4pPr marL="822960" indent="0">
              <a:buNone/>
              <a:defRPr/>
            </a:lvl4pPr>
            <a:lvl5pPr marL="1097280" indent="0">
              <a:buNone/>
              <a:defRPr/>
            </a:lvl5pPr>
          </a:lstStyle>
          <a:p>
            <a:pPr lvl="0"/>
            <a:r>
              <a:rPr lang="en-US" dirty="0"/>
              <a:t>“ Click here to enter quote text. Enter a space after the quote mark and the text will indent automatically.”</a:t>
            </a:r>
          </a:p>
        </p:txBody>
      </p:sp>
      <p:sp>
        <p:nvSpPr>
          <p:cNvPr id="13" name="Text Placeholder 12"/>
          <p:cNvSpPr>
            <a:spLocks noGrp="1"/>
          </p:cNvSpPr>
          <p:nvPr userDrawn="1">
            <p:ph type="body" sz="quarter" idx="11" hasCustomPrompt="1"/>
          </p:nvPr>
        </p:nvSpPr>
        <p:spPr>
          <a:xfrm>
            <a:off x="808469" y="4194261"/>
            <a:ext cx="6949440" cy="228600"/>
          </a:xfrm>
        </p:spPr>
        <p:txBody>
          <a:bodyPr/>
          <a:lstStyle>
            <a:lvl1pPr marL="0" indent="0">
              <a:lnSpc>
                <a:spcPct val="100000"/>
              </a:lnSpc>
              <a:spcAft>
                <a:spcPts val="0"/>
              </a:spcAft>
              <a:buNone/>
              <a:defRPr sz="1400" kern="400" baseline="0">
                <a:solidFill>
                  <a:schemeClr val="tx2"/>
                </a:solidFill>
                <a:latin typeface="Arial Black" panose="020B0A04020102020204" pitchFamily="34" charset="0"/>
              </a:defRPr>
            </a:lvl1pPr>
          </a:lstStyle>
          <a:p>
            <a:pPr lvl="0"/>
            <a:r>
              <a:rPr lang="en-US" dirty="0"/>
              <a:t>Click to Enter </a:t>
            </a:r>
            <a:r>
              <a:rPr lang="en-US" dirty="0" err="1"/>
              <a:t>Firstname</a:t>
            </a:r>
            <a:r>
              <a:rPr lang="en-US" dirty="0"/>
              <a:t> </a:t>
            </a:r>
            <a:r>
              <a:rPr lang="en-US" dirty="0" err="1"/>
              <a:t>Lastname</a:t>
            </a:r>
            <a:endParaRPr lang="en-US" dirty="0"/>
          </a:p>
        </p:txBody>
      </p:sp>
      <p:cxnSp>
        <p:nvCxnSpPr>
          <p:cNvPr id="14" name="Straight Connector 13"/>
          <p:cNvCxnSpPr/>
          <p:nvPr userDrawn="1"/>
        </p:nvCxnSpPr>
        <p:spPr>
          <a:xfrm>
            <a:off x="0" y="6270172"/>
            <a:ext cx="9144000" cy="0"/>
          </a:xfrm>
          <a:prstGeom prst="line">
            <a:avLst/>
          </a:prstGeom>
          <a:ln w="38100" cap="sq"/>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14283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Thank You 1">
    <p:spTree>
      <p:nvGrpSpPr>
        <p:cNvPr id="1" name=""/>
        <p:cNvGrpSpPr/>
        <p:nvPr/>
      </p:nvGrpSpPr>
      <p:grpSpPr>
        <a:xfrm>
          <a:off x="0" y="0"/>
          <a:ext cx="0" cy="0"/>
          <a:chOff x="0" y="0"/>
          <a:chExt cx="0" cy="0"/>
        </a:xfrm>
      </p:grpSpPr>
      <p:sp>
        <p:nvSpPr>
          <p:cNvPr id="6" name="Title 1"/>
          <p:cNvSpPr>
            <a:spLocks noGrp="1"/>
          </p:cNvSpPr>
          <p:nvPr>
            <p:ph type="ctrTitle" hasCustomPrompt="1"/>
          </p:nvPr>
        </p:nvSpPr>
        <p:spPr>
          <a:xfrm>
            <a:off x="457200" y="4064120"/>
            <a:ext cx="5175504" cy="461665"/>
          </a:xfrm>
        </p:spPr>
        <p:txBody>
          <a:bodyPr anchor="b" anchorCtr="0">
            <a:noAutofit/>
          </a:bodyPr>
          <a:lstStyle>
            <a:lvl1pPr>
              <a:lnSpc>
                <a:spcPts val="3600"/>
              </a:lnSpc>
              <a:defRPr sz="3200" kern="400" baseline="0"/>
            </a:lvl1pPr>
          </a:lstStyle>
          <a:p>
            <a:r>
              <a:rPr lang="en-US" dirty="0"/>
              <a:t>Enter “Thank You”</a:t>
            </a:r>
          </a:p>
        </p:txBody>
      </p:sp>
      <p:cxnSp>
        <p:nvCxnSpPr>
          <p:cNvPr id="7" name="Straight Connector 6"/>
          <p:cNvCxnSpPr/>
          <p:nvPr userDrawn="1"/>
        </p:nvCxnSpPr>
        <p:spPr>
          <a:xfrm>
            <a:off x="457200" y="4641401"/>
            <a:ext cx="813816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57200" y="6513834"/>
            <a:ext cx="3657600" cy="130805"/>
          </a:xfrm>
          <a:prstGeom prst="rect">
            <a:avLst/>
          </a:prstGeom>
          <a:noFill/>
        </p:spPr>
        <p:txBody>
          <a:bodyPr wrap="square" lIns="0" tIns="0" rIns="0" bIns="0" rtlCol="0">
            <a:spAutoFit/>
          </a:bodyPr>
          <a:lstStyle/>
          <a:p>
            <a:pPr lvl="0"/>
            <a:r>
              <a:rPr lang="en-US" sz="850" b="0" kern="400" baseline="0" dirty="0">
                <a:solidFill>
                  <a:schemeClr val="tx2"/>
                </a:solidFill>
                <a:latin typeface="Arial" panose="020B0604020202020204" pitchFamily="34" charset="0"/>
                <a:cs typeface="Arial" panose="020B0604020202020204" pitchFamily="34" charset="0"/>
              </a:rPr>
              <a:t>© Harvard Pilgrim Health Care</a:t>
            </a:r>
          </a:p>
        </p:txBody>
      </p:sp>
      <p:pic>
        <p:nvPicPr>
          <p:cNvPr id="9" name="Picture 8" descr="HPHC_Logo Update_RGB_Full Color.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7202" y="448767"/>
            <a:ext cx="1569784" cy="341808"/>
          </a:xfrm>
          <a:prstGeom prst="rect">
            <a:avLst/>
          </a:prstGeom>
        </p:spPr>
      </p:pic>
    </p:spTree>
    <p:extLst>
      <p:ext uri="{BB962C8B-B14F-4D97-AF65-F5344CB8AC3E}">
        <p14:creationId xmlns:p14="http://schemas.microsoft.com/office/powerpoint/2010/main" val="3877137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Thank You 2">
    <p:spTree>
      <p:nvGrpSpPr>
        <p:cNvPr id="1" name=""/>
        <p:cNvGrpSpPr/>
        <p:nvPr/>
      </p:nvGrpSpPr>
      <p:grpSpPr>
        <a:xfrm>
          <a:off x="0" y="0"/>
          <a:ext cx="0" cy="0"/>
          <a:chOff x="0" y="0"/>
          <a:chExt cx="0" cy="0"/>
        </a:xfrm>
      </p:grpSpPr>
      <p:sp>
        <p:nvSpPr>
          <p:cNvPr id="7" name="Rectangle 6"/>
          <p:cNvSpPr/>
          <p:nvPr userDrawn="1"/>
        </p:nvSpPr>
        <p:spPr>
          <a:xfrm>
            <a:off x="-44450" y="66675"/>
            <a:ext cx="9144000" cy="50109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kern="400" baseline="0" dirty="0">
              <a:latin typeface="Arial" panose="020B0604020202020204" pitchFamily="34" charset="0"/>
              <a:cs typeface="Arial" panose="020B0604020202020204" pitchFamily="34" charset="0"/>
            </a:endParaRPr>
          </a:p>
        </p:txBody>
      </p:sp>
      <p:pic>
        <p:nvPicPr>
          <p:cNvPr id="2" name="Picture 1" descr="HPHC_Logo Update_RGB_White.ep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57201" y="448766"/>
            <a:ext cx="1568450" cy="341517"/>
          </a:xfrm>
          <a:prstGeom prst="rect">
            <a:avLst/>
          </a:prstGeom>
        </p:spPr>
      </p:pic>
      <p:sp>
        <p:nvSpPr>
          <p:cNvPr id="10" name="Title 1"/>
          <p:cNvSpPr>
            <a:spLocks noGrp="1"/>
          </p:cNvSpPr>
          <p:nvPr userDrawn="1">
            <p:ph type="ctrTitle" hasCustomPrompt="1"/>
          </p:nvPr>
        </p:nvSpPr>
        <p:spPr>
          <a:xfrm>
            <a:off x="457200" y="5453120"/>
            <a:ext cx="7848600" cy="461665"/>
          </a:xfrm>
        </p:spPr>
        <p:txBody>
          <a:bodyPr anchor="t" anchorCtr="0">
            <a:noAutofit/>
          </a:bodyPr>
          <a:lstStyle>
            <a:lvl1pPr>
              <a:lnSpc>
                <a:spcPts val="3600"/>
              </a:lnSpc>
              <a:defRPr sz="3200" kern="400" baseline="0"/>
            </a:lvl1pPr>
          </a:lstStyle>
          <a:p>
            <a:r>
              <a:rPr lang="en-US" dirty="0"/>
              <a:t>Enter “Thank You”</a:t>
            </a:r>
          </a:p>
        </p:txBody>
      </p:sp>
      <p:sp>
        <p:nvSpPr>
          <p:cNvPr id="8" name="TextBox 7"/>
          <p:cNvSpPr txBox="1"/>
          <p:nvPr userDrawn="1"/>
        </p:nvSpPr>
        <p:spPr>
          <a:xfrm>
            <a:off x="457200" y="6513834"/>
            <a:ext cx="3657600" cy="130805"/>
          </a:xfrm>
          <a:prstGeom prst="rect">
            <a:avLst/>
          </a:prstGeom>
          <a:noFill/>
        </p:spPr>
        <p:txBody>
          <a:bodyPr wrap="square" lIns="0" tIns="0" rIns="0" bIns="0" rtlCol="0">
            <a:spAutoFit/>
          </a:bodyPr>
          <a:lstStyle/>
          <a:p>
            <a:pPr lvl="0"/>
            <a:r>
              <a:rPr lang="en-US" sz="850" b="0" kern="400" baseline="0" dirty="0">
                <a:solidFill>
                  <a:schemeClr val="tx2"/>
                </a:solidFill>
                <a:latin typeface="Arial" panose="020B0604020202020204" pitchFamily="34" charset="0"/>
                <a:cs typeface="Arial" panose="020B0604020202020204" pitchFamily="34" charset="0"/>
              </a:rPr>
              <a:t>© Harvard Pilgrim Health Care</a:t>
            </a:r>
          </a:p>
        </p:txBody>
      </p:sp>
    </p:spTree>
    <p:extLst>
      <p:ext uri="{BB962C8B-B14F-4D97-AF65-F5344CB8AC3E}">
        <p14:creationId xmlns:p14="http://schemas.microsoft.com/office/powerpoint/2010/main" val="2223019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7200"/>
            <a:ext cx="8229600" cy="923330"/>
          </a:xfrm>
          <a:prstGeom prst="rect">
            <a:avLst/>
          </a:prstGeom>
        </p:spPr>
        <p:txBody>
          <a:bodyPr vert="horz" lIns="0" tIns="0" rIns="0" bIns="0" rtlCol="0" anchor="t" anchorCtr="0">
            <a:noAutofit/>
          </a:bodyPr>
          <a:lstStyle/>
          <a:p>
            <a:r>
              <a:rPr lang="en-US" dirty="0"/>
              <a:t>Click to Enter One or </a:t>
            </a:r>
            <a:br>
              <a:rPr lang="en-US" dirty="0"/>
            </a:br>
            <a:r>
              <a:rPr lang="en-US" dirty="0"/>
              <a:t>Two-Line Slide Title</a:t>
            </a:r>
          </a:p>
        </p:txBody>
      </p:sp>
      <p:sp>
        <p:nvSpPr>
          <p:cNvPr id="3" name="Text Placeholder 2"/>
          <p:cNvSpPr>
            <a:spLocks noGrp="1"/>
          </p:cNvSpPr>
          <p:nvPr>
            <p:ph type="body" idx="1"/>
          </p:nvPr>
        </p:nvSpPr>
        <p:spPr>
          <a:xfrm>
            <a:off x="457200" y="1897389"/>
            <a:ext cx="8229600" cy="4297680"/>
          </a:xfrm>
          <a:prstGeom prst="rect">
            <a:avLst/>
          </a:prstGeom>
        </p:spPr>
        <p:txBody>
          <a:bodyPr vert="horz" lIns="0" tIns="0" rIns="0" bIns="0" rtlCol="0">
            <a:noAutofit/>
          </a:bodyPr>
          <a:lstStyle/>
          <a:p>
            <a:pPr lvl="0"/>
            <a:r>
              <a:rPr lang="en-US" dirty="0"/>
              <a:t>Click to enter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extBox 5"/>
          <p:cNvSpPr txBox="1"/>
          <p:nvPr/>
        </p:nvSpPr>
        <p:spPr>
          <a:xfrm>
            <a:off x="457200" y="6513834"/>
            <a:ext cx="358138" cy="130805"/>
          </a:xfrm>
          <a:prstGeom prst="rect">
            <a:avLst/>
          </a:prstGeom>
          <a:noFill/>
        </p:spPr>
        <p:txBody>
          <a:bodyPr wrap="square" lIns="0" tIns="0" rIns="0" bIns="0" rtlCol="0">
            <a:spAutoFit/>
          </a:bodyPr>
          <a:lstStyle/>
          <a:p>
            <a:fld id="{6A80CFBF-9CAB-4605-9923-D5636131B333}" type="slidenum">
              <a:rPr lang="en-US" sz="850" kern="400" baseline="0" smtClean="0">
                <a:solidFill>
                  <a:schemeClr val="tx2"/>
                </a:solidFill>
                <a:latin typeface="Arial" panose="020B0604020202020204" pitchFamily="34" charset="0"/>
                <a:cs typeface="Arial" panose="020B0604020202020204" pitchFamily="34" charset="0"/>
              </a:rPr>
              <a:t>‹#›</a:t>
            </a:fld>
            <a:endParaRPr lang="en-US" sz="850" kern="400" baseline="0" dirty="0">
              <a:solidFill>
                <a:schemeClr val="tx2"/>
              </a:solidFill>
              <a:latin typeface="Arial" panose="020B0604020202020204" pitchFamily="34" charset="0"/>
              <a:cs typeface="Arial" panose="020B0604020202020204" pitchFamily="34" charset="0"/>
            </a:endParaRPr>
          </a:p>
        </p:txBody>
      </p:sp>
      <p:sp>
        <p:nvSpPr>
          <p:cNvPr id="4" name="Rectangle 3"/>
          <p:cNvSpPr/>
          <p:nvPr userDrawn="1"/>
        </p:nvSpPr>
        <p:spPr>
          <a:xfrm>
            <a:off x="0" y="0"/>
            <a:ext cx="9144000" cy="1280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dirty="0">
              <a:latin typeface="Arial" panose="020B0604020202020204" pitchFamily="34" charset="0"/>
              <a:cs typeface="Arial" panose="020B0604020202020204" pitchFamily="34" charset="0"/>
            </a:endParaRPr>
          </a:p>
        </p:txBody>
      </p:sp>
      <p:sp>
        <p:nvSpPr>
          <p:cNvPr id="14" name="TextBox 13"/>
          <p:cNvSpPr txBox="1"/>
          <p:nvPr userDrawn="1"/>
        </p:nvSpPr>
        <p:spPr>
          <a:xfrm>
            <a:off x="863394" y="6513834"/>
            <a:ext cx="3657600" cy="130805"/>
          </a:xfrm>
          <a:prstGeom prst="rect">
            <a:avLst/>
          </a:prstGeom>
          <a:noFill/>
        </p:spPr>
        <p:txBody>
          <a:bodyPr wrap="square" lIns="0" tIns="0" rIns="0" bIns="0" rtlCol="0">
            <a:spAutoFit/>
          </a:bodyPr>
          <a:lstStyle/>
          <a:p>
            <a:pPr lvl="0"/>
            <a:r>
              <a:rPr lang="en-US" sz="850" kern="400" baseline="0" dirty="0">
                <a:solidFill>
                  <a:schemeClr val="tx2"/>
                </a:solidFill>
                <a:latin typeface="Arial" panose="020B0604020202020204" pitchFamily="34" charset="0"/>
                <a:cs typeface="Arial" panose="020B0604020202020204" pitchFamily="34" charset="0"/>
              </a:rPr>
              <a:t>/           © Harvard Pilgrim Health Care</a:t>
            </a:r>
          </a:p>
        </p:txBody>
      </p:sp>
      <p:sp>
        <p:nvSpPr>
          <p:cNvPr id="5" name="fl" descr=" ">
            <a:extLst>
              <a:ext uri="{FF2B5EF4-FFF2-40B4-BE49-F238E27FC236}">
                <a16:creationId xmlns:a16="http://schemas.microsoft.com/office/drawing/2014/main" id="{785E22DC-F0AD-4B5A-BEB8-C7FF2CC3CC30}"/>
              </a:ext>
            </a:extLst>
          </p:cNvPr>
          <p:cNvSpPr txBox="1"/>
          <p:nvPr userDrawn="1"/>
        </p:nvSpPr>
        <p:spPr>
          <a:xfrm>
            <a:off x="0" y="6537960"/>
            <a:ext cx="9144000" cy="130805"/>
          </a:xfrm>
          <a:prstGeom prst="rect">
            <a:avLst/>
          </a:prstGeom>
          <a:noFill/>
        </p:spPr>
        <p:txBody>
          <a:bodyPr vert="horz" wrap="square" lIns="0" tIns="0" rIns="0" bIns="0" rtlCol="0">
            <a:spAutoFit/>
          </a:bodyPr>
          <a:lstStyle/>
          <a:p>
            <a:pPr algn="l"/>
            <a:r>
              <a:rPr lang="en-US" sz="850" b="0" i="0" u="none" baseline="0">
                <a:solidFill>
                  <a:srgbClr val="000000"/>
                </a:solidFill>
                <a:latin typeface="Microsoft Sans Serif" panose="020B0604020202020204" pitchFamily="34" charset="0"/>
                <a:cs typeface="Arial" panose="020B0604020202020204" pitchFamily="34" charset="0"/>
              </a:rPr>
              <a:t> </a:t>
            </a:r>
            <a:endParaRPr lang="en-US" sz="850" b="0" i="0" u="none" baseline="0" dirty="0" err="1">
              <a:solidFill>
                <a:srgbClr val="000000"/>
              </a:solidFill>
              <a:latin typeface="Microsoft Sans Serif" panose="020B0604020202020204" pitchFamily="34" charset="0"/>
              <a:cs typeface="Arial" panose="020B0604020202020204" pitchFamily="34" charset="0"/>
            </a:endParaRPr>
          </a:p>
        </p:txBody>
      </p:sp>
    </p:spTree>
    <p:extLst>
      <p:ext uri="{BB962C8B-B14F-4D97-AF65-F5344CB8AC3E}">
        <p14:creationId xmlns:p14="http://schemas.microsoft.com/office/powerpoint/2010/main" val="4067008531"/>
      </p:ext>
    </p:extLst>
  </p:cSld>
  <p:clrMap bg1="lt1" tx1="dk1" bg2="lt2" tx2="dk2" accent1="accent1" accent2="accent2" accent3="accent3" accent4="accent4" accent5="accent5" accent6="accent6" hlink="hlink" folHlink="folHlink"/>
  <p:sldLayoutIdLst>
    <p:sldLayoutId id="2147483684" r:id="rId1"/>
    <p:sldLayoutId id="2147483673" r:id="rId2"/>
    <p:sldLayoutId id="2147483651" r:id="rId3"/>
    <p:sldLayoutId id="2147483675" r:id="rId4"/>
    <p:sldLayoutId id="2147483670" r:id="rId5"/>
    <p:sldLayoutId id="2147483680" r:id="rId6"/>
    <p:sldLayoutId id="2147483659" r:id="rId7"/>
    <p:sldLayoutId id="2147483660" r:id="rId8"/>
    <p:sldLayoutId id="2147483661" r:id="rId9"/>
    <p:sldLayoutId id="2147483703" r:id="rId10"/>
    <p:sldLayoutId id="2147483704" r:id="rId11"/>
  </p:sldLayoutIdLst>
  <p:txStyles>
    <p:titleStyle>
      <a:lvl1pPr algn="l" defTabSz="914400" rtl="0" eaLnBrk="1" latinLnBrk="0" hangingPunct="1">
        <a:lnSpc>
          <a:spcPct val="110000"/>
        </a:lnSpc>
        <a:spcBef>
          <a:spcPct val="0"/>
        </a:spcBef>
        <a:buNone/>
        <a:defRPr sz="2500" kern="1200" baseline="0">
          <a:solidFill>
            <a:schemeClr val="tx1"/>
          </a:solidFill>
          <a:latin typeface="Arial Black" panose="020B0A04020102020204" pitchFamily="34" charset="0"/>
          <a:ea typeface="+mj-ea"/>
          <a:cs typeface="+mj-cs"/>
        </a:defRPr>
      </a:lvl1pPr>
    </p:titleStyle>
    <p:bodyStyle>
      <a:lvl1pPr marL="274320" indent="-274320" algn="l" defTabSz="914400" rtl="0" eaLnBrk="1" latinLnBrk="0" hangingPunct="1">
        <a:lnSpc>
          <a:spcPct val="110000"/>
        </a:lnSpc>
        <a:spcBef>
          <a:spcPts val="0"/>
        </a:spcBef>
        <a:spcAft>
          <a:spcPts val="1200"/>
        </a:spcAft>
        <a:buClr>
          <a:schemeClr val="accent1"/>
        </a:buClr>
        <a:buFont typeface="Arial" panose="020B0604020202020204" pitchFamily="34" charset="0"/>
        <a:buChar char="•"/>
        <a:defRPr sz="1800" kern="400" baseline="0">
          <a:solidFill>
            <a:schemeClr val="bg2"/>
          </a:solidFill>
          <a:latin typeface="Arial" panose="020B0604020202020204" pitchFamily="34" charset="0"/>
          <a:ea typeface="+mn-ea"/>
          <a:cs typeface="Arial" panose="020B0604020202020204" pitchFamily="34" charset="0"/>
        </a:defRPr>
      </a:lvl1pPr>
      <a:lvl2pPr marL="548640" indent="-274320" algn="l" defTabSz="914400" rtl="0" eaLnBrk="1" latinLnBrk="0" hangingPunct="1">
        <a:lnSpc>
          <a:spcPct val="110000"/>
        </a:lnSpc>
        <a:spcBef>
          <a:spcPts val="0"/>
        </a:spcBef>
        <a:spcAft>
          <a:spcPts val="1200"/>
        </a:spcAft>
        <a:buClr>
          <a:schemeClr val="tx1"/>
        </a:buClr>
        <a:buFont typeface="Corbel" panose="020B0503020204020204" pitchFamily="34" charset="0"/>
        <a:buChar char="–"/>
        <a:defRPr sz="1800" kern="400" baseline="0">
          <a:solidFill>
            <a:schemeClr val="bg2"/>
          </a:solidFill>
          <a:latin typeface="Arial" panose="020B0604020202020204" pitchFamily="34" charset="0"/>
          <a:ea typeface="+mn-ea"/>
          <a:cs typeface="Arial" panose="020B0604020202020204" pitchFamily="34" charset="0"/>
        </a:defRPr>
      </a:lvl2pPr>
      <a:lvl3pPr marL="822960" indent="-274320" algn="l" defTabSz="914400" rtl="0" eaLnBrk="1" latinLnBrk="0" hangingPunct="1">
        <a:lnSpc>
          <a:spcPct val="110000"/>
        </a:lnSpc>
        <a:spcBef>
          <a:spcPts val="0"/>
        </a:spcBef>
        <a:spcAft>
          <a:spcPts val="1200"/>
        </a:spcAft>
        <a:buClr>
          <a:schemeClr val="tx1"/>
        </a:buClr>
        <a:buFont typeface="Arial" panose="020B0604020202020204" pitchFamily="34" charset="0"/>
        <a:buChar char="•"/>
        <a:defRPr sz="1800" kern="400" baseline="0">
          <a:solidFill>
            <a:schemeClr val="bg2"/>
          </a:solidFill>
          <a:latin typeface="Arial" panose="020B0604020202020204" pitchFamily="34" charset="0"/>
          <a:ea typeface="+mn-ea"/>
          <a:cs typeface="Arial" panose="020B0604020202020204" pitchFamily="34" charset="0"/>
        </a:defRPr>
      </a:lvl3pPr>
      <a:lvl4pPr marL="1097280" indent="-274320" algn="l" defTabSz="914400" rtl="0" eaLnBrk="1" latinLnBrk="0" hangingPunct="1">
        <a:lnSpc>
          <a:spcPct val="110000"/>
        </a:lnSpc>
        <a:spcBef>
          <a:spcPts val="0"/>
        </a:spcBef>
        <a:spcAft>
          <a:spcPts val="1200"/>
        </a:spcAft>
        <a:buClr>
          <a:schemeClr val="accent1"/>
        </a:buClr>
        <a:buFont typeface="Corbel" panose="020B0503020204020204" pitchFamily="34" charset="0"/>
        <a:buChar char="–"/>
        <a:defRPr sz="1800" kern="400" baseline="0">
          <a:solidFill>
            <a:schemeClr val="bg2"/>
          </a:solidFill>
          <a:latin typeface="Arial" panose="020B0604020202020204" pitchFamily="34" charset="0"/>
          <a:ea typeface="+mn-ea"/>
          <a:cs typeface="Arial" panose="020B0604020202020204" pitchFamily="34" charset="0"/>
        </a:defRPr>
      </a:lvl4pPr>
      <a:lvl5pPr marL="1371600" indent="-274320" algn="l" defTabSz="914400" rtl="0" eaLnBrk="1" latinLnBrk="0" hangingPunct="1">
        <a:lnSpc>
          <a:spcPct val="110000"/>
        </a:lnSpc>
        <a:spcBef>
          <a:spcPts val="0"/>
        </a:spcBef>
        <a:spcAft>
          <a:spcPts val="1200"/>
        </a:spcAft>
        <a:buClr>
          <a:schemeClr val="bg2"/>
        </a:buClr>
        <a:buFont typeface="Arial" panose="020B0604020202020204" pitchFamily="34" charset="0"/>
        <a:buChar char="•"/>
        <a:defRPr sz="1800" kern="400" baseline="0">
          <a:solidFill>
            <a:schemeClr val="bg2"/>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lstStyle/>
          <a:p>
            <a:r>
              <a:rPr lang="en-US" b="1" dirty="0"/>
              <a:t>Health Insurance 101 </a:t>
            </a:r>
            <a:endParaRPr lang="en-US" dirty="0"/>
          </a:p>
        </p:txBody>
      </p:sp>
    </p:spTree>
    <p:extLst>
      <p:ext uri="{BB962C8B-B14F-4D97-AF65-F5344CB8AC3E}">
        <p14:creationId xmlns:p14="http://schemas.microsoft.com/office/powerpoint/2010/main" val="12629948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57A56-81A5-4EA3-A66D-73E70282FD47}"/>
              </a:ext>
            </a:extLst>
          </p:cNvPr>
          <p:cNvSpPr>
            <a:spLocks noGrp="1"/>
          </p:cNvSpPr>
          <p:nvPr>
            <p:ph type="title"/>
          </p:nvPr>
        </p:nvSpPr>
        <p:spPr/>
        <p:txBody>
          <a:bodyPr/>
          <a:lstStyle/>
          <a:p>
            <a:r>
              <a:rPr lang="en-US" dirty="0"/>
              <a:t>Learn More!</a:t>
            </a:r>
            <a:br>
              <a:rPr lang="en-US" dirty="0"/>
            </a:br>
            <a:endParaRPr lang="en-US" dirty="0"/>
          </a:p>
        </p:txBody>
      </p:sp>
      <p:sp>
        <p:nvSpPr>
          <p:cNvPr id="3" name="Text Placeholder 2">
            <a:extLst>
              <a:ext uri="{FF2B5EF4-FFF2-40B4-BE49-F238E27FC236}">
                <a16:creationId xmlns:a16="http://schemas.microsoft.com/office/drawing/2014/main" id="{0EA5721C-9B26-458F-B53B-A4A8FD8E15F1}"/>
              </a:ext>
            </a:extLst>
          </p:cNvPr>
          <p:cNvSpPr>
            <a:spLocks noGrp="1"/>
          </p:cNvSpPr>
          <p:nvPr>
            <p:ph type="body" sz="quarter" idx="11"/>
          </p:nvPr>
        </p:nvSpPr>
        <p:spPr>
          <a:xfrm>
            <a:off x="457200" y="1709547"/>
            <a:ext cx="6122276" cy="1719453"/>
          </a:xfrm>
        </p:spPr>
        <p:txBody>
          <a:bodyPr vert="horz" lIns="0" tIns="0" rIns="0" bIns="0" rtlCol="0">
            <a:noAutofit/>
          </a:bodyPr>
          <a:lstStyle/>
          <a:p>
            <a:pPr marL="0" indent="0">
              <a:lnSpc>
                <a:spcPct val="110000"/>
              </a:lnSpc>
              <a:spcAft>
                <a:spcPts val="2400"/>
              </a:spcAft>
              <a:buNone/>
            </a:pPr>
            <a:r>
              <a:rPr lang="en-US" dirty="0"/>
              <a:t>For more </a:t>
            </a:r>
            <a:r>
              <a:rPr lang="en-US" b="1" dirty="0">
                <a:solidFill>
                  <a:schemeClr val="accent1"/>
                </a:solidFill>
              </a:rPr>
              <a:t>health insurance information </a:t>
            </a:r>
            <a:r>
              <a:rPr lang="en-US" dirty="0"/>
              <a:t>and to </a:t>
            </a:r>
            <a:r>
              <a:rPr lang="en-US" b="1" dirty="0">
                <a:solidFill>
                  <a:schemeClr val="accent1"/>
                </a:solidFill>
              </a:rPr>
              <a:t>earn points</a:t>
            </a:r>
            <a:r>
              <a:rPr lang="en-US" dirty="0"/>
              <a:t> towards healthy rewards, open a Living Well account or login today! </a:t>
            </a:r>
          </a:p>
        </p:txBody>
      </p:sp>
      <p:sp>
        <p:nvSpPr>
          <p:cNvPr id="4" name="Rectangle 3">
            <a:extLst>
              <a:ext uri="{FF2B5EF4-FFF2-40B4-BE49-F238E27FC236}">
                <a16:creationId xmlns:a16="http://schemas.microsoft.com/office/drawing/2014/main" id="{00C0A59D-846D-43D7-BBC8-1C4422C68096}"/>
              </a:ext>
            </a:extLst>
          </p:cNvPr>
          <p:cNvSpPr/>
          <p:nvPr/>
        </p:nvSpPr>
        <p:spPr>
          <a:xfrm>
            <a:off x="1510862" y="3249390"/>
            <a:ext cx="6122275" cy="430887"/>
          </a:xfrm>
          <a:prstGeom prst="rect">
            <a:avLst/>
          </a:prstGeom>
        </p:spPr>
        <p:txBody>
          <a:bodyPr wrap="square">
            <a:spAutoFit/>
          </a:bodyPr>
          <a:lstStyle/>
          <a:p>
            <a:pPr algn="ctr"/>
            <a:r>
              <a:rPr lang="en-US" sz="2200" b="1" dirty="0">
                <a:solidFill>
                  <a:schemeClr val="accent1"/>
                </a:solidFill>
                <a:latin typeface="Arial" panose="020B0604020202020204" pitchFamily="34" charset="0"/>
                <a:cs typeface="Arial" panose="020B0604020202020204" pitchFamily="34" charset="0"/>
              </a:rPr>
              <a:t>www.harvardpilgrim.org/livingwelleveryday</a:t>
            </a:r>
          </a:p>
        </p:txBody>
      </p:sp>
      <p:pic>
        <p:nvPicPr>
          <p:cNvPr id="7" name="Picture 6">
            <a:extLst>
              <a:ext uri="{FF2B5EF4-FFF2-40B4-BE49-F238E27FC236}">
                <a16:creationId xmlns:a16="http://schemas.microsoft.com/office/drawing/2014/main" id="{8F44DF60-0E90-4015-B713-079640ADDEA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0231" y="3018069"/>
            <a:ext cx="653141" cy="893530"/>
          </a:xfrm>
          <a:prstGeom prst="rect">
            <a:avLst/>
          </a:prstGeom>
        </p:spPr>
      </p:pic>
    </p:spTree>
    <p:extLst>
      <p:ext uri="{BB962C8B-B14F-4D97-AF65-F5344CB8AC3E}">
        <p14:creationId xmlns:p14="http://schemas.microsoft.com/office/powerpoint/2010/main" val="3716520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Understanding your Health Insurance</a:t>
            </a:r>
          </a:p>
        </p:txBody>
      </p:sp>
      <p:sp>
        <p:nvSpPr>
          <p:cNvPr id="5" name="Text Placeholder 4"/>
          <p:cNvSpPr>
            <a:spLocks noGrp="1"/>
          </p:cNvSpPr>
          <p:nvPr>
            <p:ph type="body" sz="quarter" idx="11"/>
          </p:nvPr>
        </p:nvSpPr>
        <p:spPr>
          <a:xfrm>
            <a:off x="2112756" y="1719820"/>
            <a:ext cx="5780507" cy="4134441"/>
          </a:xfrm>
        </p:spPr>
        <p:txBody>
          <a:bodyPr/>
          <a:lstStyle/>
          <a:p>
            <a:pPr marL="0" indent="0">
              <a:lnSpc>
                <a:spcPct val="110000"/>
              </a:lnSpc>
              <a:spcAft>
                <a:spcPts val="2400"/>
              </a:spcAft>
              <a:buNone/>
            </a:pPr>
            <a:r>
              <a:rPr lang="en-US" dirty="0"/>
              <a:t>Understanding your health insurance is critical to </a:t>
            </a:r>
            <a:r>
              <a:rPr lang="en-US" b="1" dirty="0">
                <a:solidFill>
                  <a:schemeClr val="accent1"/>
                </a:solidFill>
              </a:rPr>
              <a:t>getting the most out of your plan. </a:t>
            </a:r>
            <a:r>
              <a:rPr lang="en-US" dirty="0"/>
              <a:t>But with so many unfamiliar terms, it can seem like your coverage is in a different language and you never have time to research terms when you need them the most. </a:t>
            </a:r>
          </a:p>
          <a:p>
            <a:pPr marL="0" indent="0">
              <a:lnSpc>
                <a:spcPct val="110000"/>
              </a:lnSpc>
              <a:spcAft>
                <a:spcPts val="2400"/>
              </a:spcAft>
              <a:buNone/>
            </a:pPr>
            <a:r>
              <a:rPr lang="en-US" dirty="0"/>
              <a:t>That’s why we’ve identified and defined some important health insurance terms to help you get the most out of your insurance. </a:t>
            </a:r>
          </a:p>
        </p:txBody>
      </p:sp>
      <p:cxnSp>
        <p:nvCxnSpPr>
          <p:cNvPr id="9" name="Straight Connector 8">
            <a:extLst>
              <a:ext uri="{FF2B5EF4-FFF2-40B4-BE49-F238E27FC236}">
                <a16:creationId xmlns:a16="http://schemas.microsoft.com/office/drawing/2014/main" id="{51ACD23A-297C-F246-8894-5936DD5255EF}"/>
              </a:ext>
            </a:extLst>
          </p:cNvPr>
          <p:cNvCxnSpPr>
            <a:cxnSpLocks/>
          </p:cNvCxnSpPr>
          <p:nvPr/>
        </p:nvCxnSpPr>
        <p:spPr>
          <a:xfrm>
            <a:off x="1850765" y="1770766"/>
            <a:ext cx="0" cy="3862779"/>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13" name="Picture 12" descr="A picture containing drawing&#10;&#10;Description automatically generated">
            <a:extLst>
              <a:ext uri="{FF2B5EF4-FFF2-40B4-BE49-F238E27FC236}">
                <a16:creationId xmlns:a16="http://schemas.microsoft.com/office/drawing/2014/main" id="{E73EEACE-C131-CA4A-88B9-5945F9F3E5A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4700" y="1770766"/>
            <a:ext cx="757632" cy="691753"/>
          </a:xfrm>
          <a:prstGeom prst="rect">
            <a:avLst/>
          </a:prstGeom>
        </p:spPr>
      </p:pic>
    </p:spTree>
    <p:extLst>
      <p:ext uri="{BB962C8B-B14F-4D97-AF65-F5344CB8AC3E}">
        <p14:creationId xmlns:p14="http://schemas.microsoft.com/office/powerpoint/2010/main" val="3051974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51B52390-933C-9947-BDC6-227CB6CE0453}"/>
              </a:ext>
            </a:extLst>
          </p:cNvPr>
          <p:cNvSpPr>
            <a:spLocks noGrp="1"/>
          </p:cNvSpPr>
          <p:nvPr>
            <p:ph type="title"/>
          </p:nvPr>
        </p:nvSpPr>
        <p:spPr/>
        <p:txBody>
          <a:bodyPr/>
          <a:lstStyle/>
          <a:p>
            <a:r>
              <a:rPr lang="en-US" dirty="0"/>
              <a:t>Deductible</a:t>
            </a:r>
          </a:p>
        </p:txBody>
      </p:sp>
      <p:sp>
        <p:nvSpPr>
          <p:cNvPr id="3" name="Text Placeholder 2">
            <a:extLst>
              <a:ext uri="{FF2B5EF4-FFF2-40B4-BE49-F238E27FC236}">
                <a16:creationId xmlns:a16="http://schemas.microsoft.com/office/drawing/2014/main" id="{0EA5721C-9B26-458F-B53B-A4A8FD8E15F1}"/>
              </a:ext>
            </a:extLst>
          </p:cNvPr>
          <p:cNvSpPr>
            <a:spLocks noGrp="1"/>
          </p:cNvSpPr>
          <p:nvPr>
            <p:ph type="body" sz="quarter" idx="11"/>
          </p:nvPr>
        </p:nvSpPr>
        <p:spPr>
          <a:xfrm>
            <a:off x="457200" y="1697218"/>
            <a:ext cx="7530661" cy="1907830"/>
          </a:xfrm>
        </p:spPr>
        <p:txBody>
          <a:bodyPr vert="horz" lIns="0" tIns="0" rIns="0" bIns="0" rtlCol="0">
            <a:noAutofit/>
          </a:bodyPr>
          <a:lstStyle/>
          <a:p>
            <a:pPr marL="0" indent="0">
              <a:lnSpc>
                <a:spcPct val="110000"/>
              </a:lnSpc>
              <a:spcAft>
                <a:spcPts val="2400"/>
              </a:spcAft>
              <a:buNone/>
            </a:pPr>
            <a:r>
              <a:rPr lang="en-US" dirty="0"/>
              <a:t>The </a:t>
            </a:r>
            <a:r>
              <a:rPr lang="en-US" b="1" dirty="0">
                <a:solidFill>
                  <a:schemeClr val="accent1"/>
                </a:solidFill>
              </a:rPr>
              <a:t>amount you pay out-of-pocket </a:t>
            </a:r>
            <a:r>
              <a:rPr lang="en-US" dirty="0"/>
              <a:t>for healthcare expenses </a:t>
            </a:r>
            <a:r>
              <a:rPr lang="en-US" b="1" dirty="0">
                <a:solidFill>
                  <a:schemeClr val="accent1"/>
                </a:solidFill>
              </a:rPr>
              <a:t>before an insurance provider will pay </a:t>
            </a:r>
            <a:r>
              <a:rPr lang="en-US" dirty="0"/>
              <a:t>any expenses. After you pay your deductible, you usually pay only a copayment or coinsurance for covered services. </a:t>
            </a:r>
            <a:br>
              <a:rPr lang="en-US" dirty="0"/>
            </a:br>
            <a:r>
              <a:rPr lang="en-US" dirty="0"/>
              <a:t>Your insurance company pays the rest.</a:t>
            </a:r>
          </a:p>
        </p:txBody>
      </p:sp>
      <p:sp>
        <p:nvSpPr>
          <p:cNvPr id="10" name="Rectangle 9">
            <a:extLst>
              <a:ext uri="{FF2B5EF4-FFF2-40B4-BE49-F238E27FC236}">
                <a16:creationId xmlns:a16="http://schemas.microsoft.com/office/drawing/2014/main" id="{B45CFC4B-02BA-6743-A06D-D6AC4FE5A73A}"/>
              </a:ext>
            </a:extLst>
          </p:cNvPr>
          <p:cNvSpPr/>
          <p:nvPr/>
        </p:nvSpPr>
        <p:spPr>
          <a:xfrm>
            <a:off x="368136" y="4158735"/>
            <a:ext cx="1912703" cy="430887"/>
          </a:xfrm>
          <a:prstGeom prst="rect">
            <a:avLst/>
          </a:prstGeom>
        </p:spPr>
        <p:txBody>
          <a:bodyPr wrap="none">
            <a:spAutoFit/>
          </a:bodyPr>
          <a:lstStyle/>
          <a:p>
            <a:r>
              <a:rPr lang="en-US" sz="2200" kern="400" dirty="0">
                <a:solidFill>
                  <a:schemeClr val="accent1"/>
                </a:solidFill>
                <a:latin typeface="Arial" panose="020B0604020202020204" pitchFamily="34" charset="0"/>
                <a:cs typeface="Arial" panose="020B0604020202020204" pitchFamily="34" charset="0"/>
              </a:rPr>
              <a:t>For example: </a:t>
            </a:r>
          </a:p>
        </p:txBody>
      </p:sp>
      <p:sp>
        <p:nvSpPr>
          <p:cNvPr id="11" name="Rectangle 10">
            <a:extLst>
              <a:ext uri="{FF2B5EF4-FFF2-40B4-BE49-F238E27FC236}">
                <a16:creationId xmlns:a16="http://schemas.microsoft.com/office/drawing/2014/main" id="{14AB7038-E86C-814D-8879-C00A7C3B6EC9}"/>
              </a:ext>
            </a:extLst>
          </p:cNvPr>
          <p:cNvSpPr/>
          <p:nvPr/>
        </p:nvSpPr>
        <p:spPr>
          <a:xfrm>
            <a:off x="2175739" y="4158735"/>
            <a:ext cx="6469021" cy="1925464"/>
          </a:xfrm>
          <a:prstGeom prst="rect">
            <a:avLst/>
          </a:prstGeom>
        </p:spPr>
        <p:txBody>
          <a:bodyPr wrap="square">
            <a:spAutoFit/>
          </a:bodyPr>
          <a:lstStyle/>
          <a:p>
            <a:pPr marL="9525" lvl="0">
              <a:lnSpc>
                <a:spcPct val="110000"/>
              </a:lnSpc>
              <a:spcAft>
                <a:spcPts val="2400"/>
              </a:spcAft>
              <a:buClr>
                <a:srgbClr val="E31837"/>
              </a:buClr>
            </a:pPr>
            <a:r>
              <a:rPr lang="en-US" sz="2200" kern="400" dirty="0">
                <a:solidFill>
                  <a:srgbClr val="696969"/>
                </a:solidFill>
                <a:latin typeface="Arial" panose="020B0604020202020204" pitchFamily="34" charset="0"/>
                <a:cs typeface="Arial" panose="020B0604020202020204" pitchFamily="34" charset="0"/>
              </a:rPr>
              <a:t>If your plans deductible is $1,500, you’ll pay 100% of eligible healthcare expenses until the bills total $1,500. After you pay the deductible, you then share the cost with your plan by paying either copayments or coinsurance.</a:t>
            </a:r>
          </a:p>
        </p:txBody>
      </p:sp>
      <p:cxnSp>
        <p:nvCxnSpPr>
          <p:cNvPr id="13" name="Straight Connector 12">
            <a:extLst>
              <a:ext uri="{FF2B5EF4-FFF2-40B4-BE49-F238E27FC236}">
                <a16:creationId xmlns:a16="http://schemas.microsoft.com/office/drawing/2014/main" id="{AB4101C3-3D02-4649-B023-951CA91EE102}"/>
              </a:ext>
            </a:extLst>
          </p:cNvPr>
          <p:cNvCxnSpPr>
            <a:cxnSpLocks/>
          </p:cNvCxnSpPr>
          <p:nvPr/>
        </p:nvCxnSpPr>
        <p:spPr>
          <a:xfrm>
            <a:off x="446690" y="4074652"/>
            <a:ext cx="8198070"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17" name="Picture 16" descr="A picture containing light, food&#10;&#10;Description automatically generated">
            <a:extLst>
              <a:ext uri="{FF2B5EF4-FFF2-40B4-BE49-F238E27FC236}">
                <a16:creationId xmlns:a16="http://schemas.microsoft.com/office/drawing/2014/main" id="{3C5EA92C-5BA0-2A4A-B78E-9E38B978E9B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661178" y="1697218"/>
            <a:ext cx="653366" cy="626142"/>
          </a:xfrm>
          <a:prstGeom prst="rect">
            <a:avLst/>
          </a:prstGeom>
        </p:spPr>
      </p:pic>
    </p:spTree>
    <p:extLst>
      <p:ext uri="{BB962C8B-B14F-4D97-AF65-F5344CB8AC3E}">
        <p14:creationId xmlns:p14="http://schemas.microsoft.com/office/powerpoint/2010/main" val="9053110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57A56-81A5-4EA3-A66D-73E70282FD47}"/>
              </a:ext>
            </a:extLst>
          </p:cNvPr>
          <p:cNvSpPr>
            <a:spLocks noGrp="1"/>
          </p:cNvSpPr>
          <p:nvPr>
            <p:ph type="title"/>
          </p:nvPr>
        </p:nvSpPr>
        <p:spPr/>
        <p:txBody>
          <a:bodyPr/>
          <a:lstStyle/>
          <a:p>
            <a:r>
              <a:rPr lang="en-US" dirty="0"/>
              <a:t>Copayment</a:t>
            </a:r>
          </a:p>
        </p:txBody>
      </p:sp>
      <p:sp>
        <p:nvSpPr>
          <p:cNvPr id="3" name="Text Placeholder 2">
            <a:extLst>
              <a:ext uri="{FF2B5EF4-FFF2-40B4-BE49-F238E27FC236}">
                <a16:creationId xmlns:a16="http://schemas.microsoft.com/office/drawing/2014/main" id="{0EA5721C-9B26-458F-B53B-A4A8FD8E15F1}"/>
              </a:ext>
            </a:extLst>
          </p:cNvPr>
          <p:cNvSpPr>
            <a:spLocks noGrp="1"/>
          </p:cNvSpPr>
          <p:nvPr>
            <p:ph type="body" sz="quarter" idx="11"/>
          </p:nvPr>
        </p:nvSpPr>
        <p:spPr>
          <a:xfrm>
            <a:off x="457201" y="1709547"/>
            <a:ext cx="5549900" cy="1138756"/>
          </a:xfrm>
        </p:spPr>
        <p:txBody>
          <a:bodyPr vert="horz" lIns="0" tIns="0" rIns="0" bIns="0" rtlCol="0">
            <a:noAutofit/>
          </a:bodyPr>
          <a:lstStyle/>
          <a:p>
            <a:pPr marL="0" indent="0">
              <a:lnSpc>
                <a:spcPct val="110000"/>
              </a:lnSpc>
              <a:spcAft>
                <a:spcPts val="2400"/>
              </a:spcAft>
              <a:buNone/>
            </a:pPr>
            <a:r>
              <a:rPr lang="en-US" dirty="0"/>
              <a:t>A copayment (or “copay”) is a </a:t>
            </a:r>
            <a:r>
              <a:rPr lang="en-US" b="1" dirty="0">
                <a:solidFill>
                  <a:schemeClr val="accent1"/>
                </a:solidFill>
              </a:rPr>
              <a:t>fee you pay at the time of service</a:t>
            </a:r>
            <a:r>
              <a:rPr lang="en-US" dirty="0"/>
              <a:t> when you receive a specific medical service or supply.</a:t>
            </a:r>
          </a:p>
          <a:p>
            <a:pPr marL="0" indent="0">
              <a:lnSpc>
                <a:spcPct val="110000"/>
              </a:lnSpc>
              <a:spcAft>
                <a:spcPts val="2400"/>
              </a:spcAft>
              <a:buNone/>
            </a:pPr>
            <a:endParaRPr lang="en-US" dirty="0"/>
          </a:p>
        </p:txBody>
      </p:sp>
      <p:sp>
        <p:nvSpPr>
          <p:cNvPr id="7" name="Rectangle 6">
            <a:extLst>
              <a:ext uri="{FF2B5EF4-FFF2-40B4-BE49-F238E27FC236}">
                <a16:creationId xmlns:a16="http://schemas.microsoft.com/office/drawing/2014/main" id="{7586C221-BDB4-864D-B121-7A858C5D9F76}"/>
              </a:ext>
            </a:extLst>
          </p:cNvPr>
          <p:cNvSpPr/>
          <p:nvPr/>
        </p:nvSpPr>
        <p:spPr>
          <a:xfrm>
            <a:off x="368136" y="4158735"/>
            <a:ext cx="1912703" cy="430887"/>
          </a:xfrm>
          <a:prstGeom prst="rect">
            <a:avLst/>
          </a:prstGeom>
        </p:spPr>
        <p:txBody>
          <a:bodyPr wrap="none">
            <a:spAutoFit/>
          </a:bodyPr>
          <a:lstStyle/>
          <a:p>
            <a:r>
              <a:rPr lang="en-US" sz="2200" kern="400" dirty="0">
                <a:solidFill>
                  <a:schemeClr val="accent1"/>
                </a:solidFill>
                <a:latin typeface="Arial" panose="020B0604020202020204" pitchFamily="34" charset="0"/>
                <a:cs typeface="Arial" panose="020B0604020202020204" pitchFamily="34" charset="0"/>
              </a:rPr>
              <a:t>For example: </a:t>
            </a:r>
          </a:p>
        </p:txBody>
      </p:sp>
      <p:sp>
        <p:nvSpPr>
          <p:cNvPr id="8" name="Rectangle 7">
            <a:extLst>
              <a:ext uri="{FF2B5EF4-FFF2-40B4-BE49-F238E27FC236}">
                <a16:creationId xmlns:a16="http://schemas.microsoft.com/office/drawing/2014/main" id="{D9486BBF-9807-A44A-8AE8-1CE330C93733}"/>
              </a:ext>
            </a:extLst>
          </p:cNvPr>
          <p:cNvSpPr/>
          <p:nvPr/>
        </p:nvSpPr>
        <p:spPr>
          <a:xfrm>
            <a:off x="2175739" y="4158735"/>
            <a:ext cx="5875185" cy="1180644"/>
          </a:xfrm>
          <a:prstGeom prst="rect">
            <a:avLst/>
          </a:prstGeom>
        </p:spPr>
        <p:txBody>
          <a:bodyPr wrap="square">
            <a:spAutoFit/>
          </a:bodyPr>
          <a:lstStyle/>
          <a:p>
            <a:pPr marL="9525" lvl="0">
              <a:lnSpc>
                <a:spcPct val="110000"/>
              </a:lnSpc>
              <a:spcAft>
                <a:spcPts val="2400"/>
              </a:spcAft>
              <a:buClr>
                <a:srgbClr val="E31837"/>
              </a:buClr>
            </a:pPr>
            <a:r>
              <a:rPr lang="en-US" sz="2200" kern="400" dirty="0">
                <a:solidFill>
                  <a:srgbClr val="696969"/>
                </a:solidFill>
                <a:latin typeface="Arial" panose="020B0604020202020204" pitchFamily="34" charset="0"/>
                <a:cs typeface="Arial" panose="020B0604020202020204" pitchFamily="34" charset="0"/>
              </a:rPr>
              <a:t>For example, your health insurance plan may require a $15 copayment for an office visit or brand-name prescription drug.</a:t>
            </a:r>
          </a:p>
        </p:txBody>
      </p:sp>
      <p:cxnSp>
        <p:nvCxnSpPr>
          <p:cNvPr id="9" name="Straight Connector 8">
            <a:extLst>
              <a:ext uri="{FF2B5EF4-FFF2-40B4-BE49-F238E27FC236}">
                <a16:creationId xmlns:a16="http://schemas.microsoft.com/office/drawing/2014/main" id="{671A8929-71A5-1749-BACA-05E14BDB9B32}"/>
              </a:ext>
            </a:extLst>
          </p:cNvPr>
          <p:cNvCxnSpPr>
            <a:cxnSpLocks/>
          </p:cNvCxnSpPr>
          <p:nvPr/>
        </p:nvCxnSpPr>
        <p:spPr>
          <a:xfrm>
            <a:off x="446690" y="4074652"/>
            <a:ext cx="8198070"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11" name="Picture 10" descr="A picture containing drawing&#10;&#10;Description automatically generated">
            <a:extLst>
              <a:ext uri="{FF2B5EF4-FFF2-40B4-BE49-F238E27FC236}">
                <a16:creationId xmlns:a16="http://schemas.microsoft.com/office/drawing/2014/main" id="{E3495F7B-E4D9-E441-B429-B541C5AA1AD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43601" y="1806410"/>
            <a:ext cx="688756" cy="688756"/>
          </a:xfrm>
          <a:prstGeom prst="rect">
            <a:avLst/>
          </a:prstGeom>
        </p:spPr>
      </p:pic>
    </p:spTree>
    <p:extLst>
      <p:ext uri="{BB962C8B-B14F-4D97-AF65-F5344CB8AC3E}">
        <p14:creationId xmlns:p14="http://schemas.microsoft.com/office/powerpoint/2010/main" val="682836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57A56-81A5-4EA3-A66D-73E70282FD47}"/>
              </a:ext>
            </a:extLst>
          </p:cNvPr>
          <p:cNvSpPr>
            <a:spLocks noGrp="1"/>
          </p:cNvSpPr>
          <p:nvPr>
            <p:ph type="title"/>
          </p:nvPr>
        </p:nvSpPr>
        <p:spPr/>
        <p:txBody>
          <a:bodyPr/>
          <a:lstStyle/>
          <a:p>
            <a:r>
              <a:rPr lang="en-US" dirty="0"/>
              <a:t>Coinsurance</a:t>
            </a:r>
          </a:p>
        </p:txBody>
      </p:sp>
      <p:sp>
        <p:nvSpPr>
          <p:cNvPr id="3" name="Text Placeholder 2">
            <a:extLst>
              <a:ext uri="{FF2B5EF4-FFF2-40B4-BE49-F238E27FC236}">
                <a16:creationId xmlns:a16="http://schemas.microsoft.com/office/drawing/2014/main" id="{0EA5721C-9B26-458F-B53B-A4A8FD8E15F1}"/>
              </a:ext>
            </a:extLst>
          </p:cNvPr>
          <p:cNvSpPr>
            <a:spLocks noGrp="1"/>
          </p:cNvSpPr>
          <p:nvPr>
            <p:ph type="body" sz="quarter" idx="11"/>
          </p:nvPr>
        </p:nvSpPr>
        <p:spPr>
          <a:xfrm>
            <a:off x="457200" y="1709547"/>
            <a:ext cx="5985641" cy="1136557"/>
          </a:xfrm>
        </p:spPr>
        <p:txBody>
          <a:bodyPr vert="horz" lIns="0" tIns="0" rIns="0" bIns="0" rtlCol="0">
            <a:noAutofit/>
          </a:bodyPr>
          <a:lstStyle/>
          <a:p>
            <a:pPr marL="0" indent="0">
              <a:lnSpc>
                <a:spcPct val="110000"/>
              </a:lnSpc>
              <a:spcAft>
                <a:spcPts val="2400"/>
              </a:spcAft>
              <a:buNone/>
            </a:pPr>
            <a:r>
              <a:rPr lang="en-US" dirty="0"/>
              <a:t>Coinsurance is a </a:t>
            </a:r>
            <a:r>
              <a:rPr lang="en-US" b="1" dirty="0">
                <a:solidFill>
                  <a:schemeClr val="accent1"/>
                </a:solidFill>
              </a:rPr>
              <a:t>percentage fee that you pay </a:t>
            </a:r>
            <a:r>
              <a:rPr lang="en-US" dirty="0"/>
              <a:t>for medical services or supplies once your deductible has been paid.</a:t>
            </a:r>
          </a:p>
          <a:p>
            <a:pPr marL="0" indent="0">
              <a:lnSpc>
                <a:spcPct val="110000"/>
              </a:lnSpc>
              <a:spcAft>
                <a:spcPts val="2400"/>
              </a:spcAft>
              <a:buNone/>
            </a:pPr>
            <a:endParaRPr lang="en-US" dirty="0"/>
          </a:p>
        </p:txBody>
      </p:sp>
      <p:sp>
        <p:nvSpPr>
          <p:cNvPr id="7" name="Rectangle 6">
            <a:extLst>
              <a:ext uri="{FF2B5EF4-FFF2-40B4-BE49-F238E27FC236}">
                <a16:creationId xmlns:a16="http://schemas.microsoft.com/office/drawing/2014/main" id="{C865BCC0-67F1-174E-8AF4-28FD5EE87220}"/>
              </a:ext>
            </a:extLst>
          </p:cNvPr>
          <p:cNvSpPr/>
          <p:nvPr/>
        </p:nvSpPr>
        <p:spPr>
          <a:xfrm>
            <a:off x="368136" y="4158735"/>
            <a:ext cx="1912703" cy="430887"/>
          </a:xfrm>
          <a:prstGeom prst="rect">
            <a:avLst/>
          </a:prstGeom>
        </p:spPr>
        <p:txBody>
          <a:bodyPr wrap="none">
            <a:spAutoFit/>
          </a:bodyPr>
          <a:lstStyle/>
          <a:p>
            <a:r>
              <a:rPr lang="en-US" sz="2200" kern="400" dirty="0">
                <a:solidFill>
                  <a:schemeClr val="accent1"/>
                </a:solidFill>
                <a:latin typeface="Arial" panose="020B0604020202020204" pitchFamily="34" charset="0"/>
                <a:cs typeface="Arial" panose="020B0604020202020204" pitchFamily="34" charset="0"/>
              </a:rPr>
              <a:t>For example: </a:t>
            </a:r>
          </a:p>
        </p:txBody>
      </p:sp>
      <p:sp>
        <p:nvSpPr>
          <p:cNvPr id="8" name="Rectangle 7">
            <a:extLst>
              <a:ext uri="{FF2B5EF4-FFF2-40B4-BE49-F238E27FC236}">
                <a16:creationId xmlns:a16="http://schemas.microsoft.com/office/drawing/2014/main" id="{7DB29F6E-56B3-D34D-8981-279926262CD8}"/>
              </a:ext>
            </a:extLst>
          </p:cNvPr>
          <p:cNvSpPr/>
          <p:nvPr/>
        </p:nvSpPr>
        <p:spPr>
          <a:xfrm>
            <a:off x="2175739" y="4158735"/>
            <a:ext cx="5507323" cy="1180644"/>
          </a:xfrm>
          <a:prstGeom prst="rect">
            <a:avLst/>
          </a:prstGeom>
        </p:spPr>
        <p:txBody>
          <a:bodyPr wrap="square">
            <a:spAutoFit/>
          </a:bodyPr>
          <a:lstStyle/>
          <a:p>
            <a:pPr marL="9525" lvl="0">
              <a:lnSpc>
                <a:spcPct val="110000"/>
              </a:lnSpc>
              <a:spcAft>
                <a:spcPts val="2400"/>
              </a:spcAft>
              <a:buClr>
                <a:srgbClr val="E31837"/>
              </a:buClr>
            </a:pPr>
            <a:r>
              <a:rPr lang="en-US" sz="2200" kern="400" dirty="0">
                <a:solidFill>
                  <a:srgbClr val="696969"/>
                </a:solidFill>
                <a:latin typeface="Arial" panose="020B0604020202020204" pitchFamily="34" charset="0"/>
                <a:cs typeface="Arial" panose="020B0604020202020204" pitchFamily="34" charset="0"/>
              </a:rPr>
              <a:t>Your plan might cover 80% of your medical bill. You will have to pay the other 20%. The 20% is the coinsurance.</a:t>
            </a:r>
          </a:p>
        </p:txBody>
      </p:sp>
      <p:cxnSp>
        <p:nvCxnSpPr>
          <p:cNvPr id="9" name="Straight Connector 8">
            <a:extLst>
              <a:ext uri="{FF2B5EF4-FFF2-40B4-BE49-F238E27FC236}">
                <a16:creationId xmlns:a16="http://schemas.microsoft.com/office/drawing/2014/main" id="{1B7A3C0A-9145-4E47-8346-4B347C2D17FB}"/>
              </a:ext>
            </a:extLst>
          </p:cNvPr>
          <p:cNvCxnSpPr>
            <a:cxnSpLocks/>
          </p:cNvCxnSpPr>
          <p:nvPr/>
        </p:nvCxnSpPr>
        <p:spPr>
          <a:xfrm>
            <a:off x="446690" y="4074652"/>
            <a:ext cx="8198070" cy="0"/>
          </a:xfrm>
          <a:prstGeom prst="line">
            <a:avLst/>
          </a:prstGeom>
          <a:ln w="1270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11" name="Picture 10" descr="A close up of a sign&#10;&#10;Description automatically generated">
            <a:extLst>
              <a:ext uri="{FF2B5EF4-FFF2-40B4-BE49-F238E27FC236}">
                <a16:creationId xmlns:a16="http://schemas.microsoft.com/office/drawing/2014/main" id="{648541F0-D786-934F-8852-424293E4367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77346" y="1796693"/>
            <a:ext cx="658091" cy="658091"/>
          </a:xfrm>
          <a:prstGeom prst="rect">
            <a:avLst/>
          </a:prstGeom>
        </p:spPr>
      </p:pic>
    </p:spTree>
    <p:extLst>
      <p:ext uri="{BB962C8B-B14F-4D97-AF65-F5344CB8AC3E}">
        <p14:creationId xmlns:p14="http://schemas.microsoft.com/office/powerpoint/2010/main" val="14035223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57A56-81A5-4EA3-A66D-73E70282FD47}"/>
              </a:ext>
            </a:extLst>
          </p:cNvPr>
          <p:cNvSpPr>
            <a:spLocks noGrp="1"/>
          </p:cNvSpPr>
          <p:nvPr>
            <p:ph type="title"/>
          </p:nvPr>
        </p:nvSpPr>
        <p:spPr/>
        <p:txBody>
          <a:bodyPr/>
          <a:lstStyle/>
          <a:p>
            <a:r>
              <a:rPr lang="en-US" dirty="0"/>
              <a:t>Health Savings Account (HSA) </a:t>
            </a:r>
            <a:br>
              <a:rPr lang="en-US" dirty="0"/>
            </a:br>
            <a:endParaRPr lang="en-US" dirty="0"/>
          </a:p>
        </p:txBody>
      </p:sp>
      <p:sp>
        <p:nvSpPr>
          <p:cNvPr id="3" name="Text Placeholder 2">
            <a:extLst>
              <a:ext uri="{FF2B5EF4-FFF2-40B4-BE49-F238E27FC236}">
                <a16:creationId xmlns:a16="http://schemas.microsoft.com/office/drawing/2014/main" id="{0EA5721C-9B26-458F-B53B-A4A8FD8E15F1}"/>
              </a:ext>
            </a:extLst>
          </p:cNvPr>
          <p:cNvSpPr>
            <a:spLocks noGrp="1"/>
          </p:cNvSpPr>
          <p:nvPr>
            <p:ph type="body" sz="quarter" idx="11"/>
          </p:nvPr>
        </p:nvSpPr>
        <p:spPr>
          <a:xfrm>
            <a:off x="457199" y="1709547"/>
            <a:ext cx="7299435" cy="2431529"/>
          </a:xfrm>
        </p:spPr>
        <p:txBody>
          <a:bodyPr vert="horz" lIns="0" tIns="0" rIns="0" bIns="0" rtlCol="0">
            <a:noAutofit/>
          </a:bodyPr>
          <a:lstStyle/>
          <a:p>
            <a:pPr marL="0" indent="0">
              <a:lnSpc>
                <a:spcPct val="110000"/>
              </a:lnSpc>
              <a:spcAft>
                <a:spcPts val="2400"/>
              </a:spcAft>
              <a:buNone/>
            </a:pPr>
            <a:r>
              <a:rPr lang="en-US" dirty="0"/>
              <a:t>An account that lets you</a:t>
            </a:r>
            <a:r>
              <a:rPr lang="en-US" b="1" dirty="0">
                <a:solidFill>
                  <a:schemeClr val="accent1"/>
                </a:solidFill>
              </a:rPr>
              <a:t> save for future medical costs. </a:t>
            </a:r>
            <a:r>
              <a:rPr lang="en-US" dirty="0"/>
              <a:t>Money put in the account is not subject to federal income tax when deposited. Funds can build up and be used year to year to pay for deductibles, copayments, coinsurance and other medical expenses. They are not required to be spent in a single year.</a:t>
            </a:r>
          </a:p>
        </p:txBody>
      </p:sp>
      <p:pic>
        <p:nvPicPr>
          <p:cNvPr id="7" name="Picture 6" descr="A close up of a sign&#10;&#10;Description automatically generated">
            <a:extLst>
              <a:ext uri="{FF2B5EF4-FFF2-40B4-BE49-F238E27FC236}">
                <a16:creationId xmlns:a16="http://schemas.microsoft.com/office/drawing/2014/main" id="{9E4002C8-E611-3B42-88A4-1BD48184855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199" y="4295218"/>
            <a:ext cx="956593" cy="916735"/>
          </a:xfrm>
          <a:prstGeom prst="rect">
            <a:avLst/>
          </a:prstGeom>
        </p:spPr>
      </p:pic>
    </p:spTree>
    <p:extLst>
      <p:ext uri="{BB962C8B-B14F-4D97-AF65-F5344CB8AC3E}">
        <p14:creationId xmlns:p14="http://schemas.microsoft.com/office/powerpoint/2010/main" val="40262742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57A56-81A5-4EA3-A66D-73E70282FD47}"/>
              </a:ext>
            </a:extLst>
          </p:cNvPr>
          <p:cNvSpPr>
            <a:spLocks noGrp="1"/>
          </p:cNvSpPr>
          <p:nvPr>
            <p:ph type="title"/>
          </p:nvPr>
        </p:nvSpPr>
        <p:spPr/>
        <p:txBody>
          <a:bodyPr/>
          <a:lstStyle/>
          <a:p>
            <a:r>
              <a:rPr lang="en-US" dirty="0"/>
              <a:t>Urgent Care </a:t>
            </a:r>
            <a:br>
              <a:rPr lang="en-US" dirty="0"/>
            </a:br>
            <a:endParaRPr lang="en-US" dirty="0"/>
          </a:p>
        </p:txBody>
      </p:sp>
      <p:sp>
        <p:nvSpPr>
          <p:cNvPr id="3" name="Text Placeholder 2">
            <a:extLst>
              <a:ext uri="{FF2B5EF4-FFF2-40B4-BE49-F238E27FC236}">
                <a16:creationId xmlns:a16="http://schemas.microsoft.com/office/drawing/2014/main" id="{0EA5721C-9B26-458F-B53B-A4A8FD8E15F1}"/>
              </a:ext>
            </a:extLst>
          </p:cNvPr>
          <p:cNvSpPr>
            <a:spLocks noGrp="1"/>
          </p:cNvSpPr>
          <p:nvPr>
            <p:ph type="body" sz="quarter" idx="11"/>
          </p:nvPr>
        </p:nvSpPr>
        <p:spPr/>
        <p:txBody>
          <a:bodyPr vert="horz" lIns="0" tIns="0" rIns="0" bIns="0" rtlCol="0">
            <a:noAutofit/>
          </a:bodyPr>
          <a:lstStyle/>
          <a:p>
            <a:pPr marL="0" indent="0">
              <a:lnSpc>
                <a:spcPct val="110000"/>
              </a:lnSpc>
              <a:spcAft>
                <a:spcPts val="2400"/>
              </a:spcAft>
              <a:buNone/>
            </a:pPr>
            <a:r>
              <a:rPr lang="en-US" dirty="0"/>
              <a:t>An urgent care center is a </a:t>
            </a:r>
            <a:r>
              <a:rPr lang="en-US" b="1" dirty="0">
                <a:solidFill>
                  <a:schemeClr val="accent1"/>
                </a:solidFill>
              </a:rPr>
              <a:t>convenient option </a:t>
            </a:r>
            <a:r>
              <a:rPr lang="en-US" dirty="0"/>
              <a:t>when illness strikes outside of your doctor’s regular office hours. Urgent care is an alternative when an illness, injury or condition is serious enough that you need care right away but not so severe that it requires hospital emergency room care.</a:t>
            </a:r>
          </a:p>
          <a:p>
            <a:pPr marL="0" indent="0">
              <a:lnSpc>
                <a:spcPct val="110000"/>
              </a:lnSpc>
              <a:spcAft>
                <a:spcPts val="2400"/>
              </a:spcAft>
              <a:buNone/>
            </a:pPr>
            <a:endParaRPr lang="en-US" dirty="0"/>
          </a:p>
        </p:txBody>
      </p:sp>
      <p:pic>
        <p:nvPicPr>
          <p:cNvPr id="6" name="Picture 5" descr="A picture containing drawing&#10;&#10;Description automatically generated">
            <a:extLst>
              <a:ext uri="{FF2B5EF4-FFF2-40B4-BE49-F238E27FC236}">
                <a16:creationId xmlns:a16="http://schemas.microsoft.com/office/drawing/2014/main" id="{F801B083-F84C-2A4D-B8FF-8C0CBFE67E0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4351147"/>
            <a:ext cx="1174727" cy="919353"/>
          </a:xfrm>
          <a:prstGeom prst="rect">
            <a:avLst/>
          </a:prstGeom>
        </p:spPr>
      </p:pic>
    </p:spTree>
    <p:extLst>
      <p:ext uri="{BB962C8B-B14F-4D97-AF65-F5344CB8AC3E}">
        <p14:creationId xmlns:p14="http://schemas.microsoft.com/office/powerpoint/2010/main" val="3200258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57A56-81A5-4EA3-A66D-73E70282FD47}"/>
              </a:ext>
            </a:extLst>
          </p:cNvPr>
          <p:cNvSpPr>
            <a:spLocks noGrp="1"/>
          </p:cNvSpPr>
          <p:nvPr>
            <p:ph type="title"/>
          </p:nvPr>
        </p:nvSpPr>
        <p:spPr/>
        <p:txBody>
          <a:bodyPr/>
          <a:lstStyle/>
          <a:p>
            <a:r>
              <a:rPr lang="en-US" dirty="0"/>
              <a:t>Out-of-pocket Costs </a:t>
            </a:r>
            <a:br>
              <a:rPr lang="en-US" dirty="0"/>
            </a:br>
            <a:endParaRPr lang="en-US" dirty="0"/>
          </a:p>
        </p:txBody>
      </p:sp>
      <p:sp>
        <p:nvSpPr>
          <p:cNvPr id="3" name="Text Placeholder 2">
            <a:extLst>
              <a:ext uri="{FF2B5EF4-FFF2-40B4-BE49-F238E27FC236}">
                <a16:creationId xmlns:a16="http://schemas.microsoft.com/office/drawing/2014/main" id="{0EA5721C-9B26-458F-B53B-A4A8FD8E15F1}"/>
              </a:ext>
            </a:extLst>
          </p:cNvPr>
          <p:cNvSpPr>
            <a:spLocks noGrp="1"/>
          </p:cNvSpPr>
          <p:nvPr>
            <p:ph type="body" sz="quarter" idx="11"/>
          </p:nvPr>
        </p:nvSpPr>
        <p:spPr>
          <a:xfrm>
            <a:off x="457199" y="1709547"/>
            <a:ext cx="5791201" cy="923330"/>
          </a:xfrm>
        </p:spPr>
        <p:txBody>
          <a:bodyPr vert="horz" lIns="0" tIns="0" rIns="0" bIns="0" rtlCol="0">
            <a:noAutofit/>
          </a:bodyPr>
          <a:lstStyle/>
          <a:p>
            <a:pPr marL="0" indent="0">
              <a:lnSpc>
                <a:spcPct val="110000"/>
              </a:lnSpc>
              <a:spcAft>
                <a:spcPts val="2400"/>
              </a:spcAft>
              <a:buNone/>
            </a:pPr>
            <a:r>
              <a:rPr lang="en-US" dirty="0"/>
              <a:t>Out-of-pocket costs is </a:t>
            </a:r>
            <a:r>
              <a:rPr lang="en-US" b="1" dirty="0">
                <a:solidFill>
                  <a:schemeClr val="accent1"/>
                </a:solidFill>
              </a:rPr>
              <a:t>your portion </a:t>
            </a:r>
            <a:r>
              <a:rPr lang="en-US" dirty="0"/>
              <a:t>of the bill </a:t>
            </a:r>
            <a:r>
              <a:rPr lang="en-US" b="1" dirty="0">
                <a:solidFill>
                  <a:schemeClr val="accent1"/>
                </a:solidFill>
              </a:rPr>
              <a:t>after insurance</a:t>
            </a:r>
            <a:r>
              <a:rPr lang="en-US" dirty="0"/>
              <a:t> has covered their part.</a:t>
            </a:r>
          </a:p>
        </p:txBody>
      </p:sp>
      <p:pic>
        <p:nvPicPr>
          <p:cNvPr id="11" name="Picture 10" descr="A picture containing drawing&#10;&#10;Description automatically generated">
            <a:extLst>
              <a:ext uri="{FF2B5EF4-FFF2-40B4-BE49-F238E27FC236}">
                <a16:creationId xmlns:a16="http://schemas.microsoft.com/office/drawing/2014/main" id="{5B18C0CC-D1EB-A844-999D-8FBB321722C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199" y="2810222"/>
            <a:ext cx="692499" cy="923330"/>
          </a:xfrm>
          <a:prstGeom prst="rect">
            <a:avLst/>
          </a:prstGeom>
        </p:spPr>
      </p:pic>
    </p:spTree>
    <p:extLst>
      <p:ext uri="{BB962C8B-B14F-4D97-AF65-F5344CB8AC3E}">
        <p14:creationId xmlns:p14="http://schemas.microsoft.com/office/powerpoint/2010/main" val="8160508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D57A56-81A5-4EA3-A66D-73E70282FD47}"/>
              </a:ext>
            </a:extLst>
          </p:cNvPr>
          <p:cNvSpPr>
            <a:spLocks noGrp="1"/>
          </p:cNvSpPr>
          <p:nvPr>
            <p:ph type="title"/>
          </p:nvPr>
        </p:nvSpPr>
        <p:spPr/>
        <p:txBody>
          <a:bodyPr/>
          <a:lstStyle/>
          <a:p>
            <a:r>
              <a:rPr lang="en-US" dirty="0"/>
              <a:t>Benefits </a:t>
            </a:r>
            <a:br>
              <a:rPr lang="en-US" dirty="0"/>
            </a:br>
            <a:endParaRPr lang="en-US" dirty="0"/>
          </a:p>
        </p:txBody>
      </p:sp>
      <p:sp>
        <p:nvSpPr>
          <p:cNvPr id="3" name="Text Placeholder 2">
            <a:extLst>
              <a:ext uri="{FF2B5EF4-FFF2-40B4-BE49-F238E27FC236}">
                <a16:creationId xmlns:a16="http://schemas.microsoft.com/office/drawing/2014/main" id="{0EA5721C-9B26-458F-B53B-A4A8FD8E15F1}"/>
              </a:ext>
            </a:extLst>
          </p:cNvPr>
          <p:cNvSpPr>
            <a:spLocks noGrp="1"/>
          </p:cNvSpPr>
          <p:nvPr>
            <p:ph type="body" sz="quarter" idx="11"/>
          </p:nvPr>
        </p:nvSpPr>
        <p:spPr>
          <a:xfrm>
            <a:off x="457200" y="1709547"/>
            <a:ext cx="6122276" cy="1719453"/>
          </a:xfrm>
        </p:spPr>
        <p:txBody>
          <a:bodyPr vert="horz" lIns="0" tIns="0" rIns="0" bIns="0" rtlCol="0">
            <a:noAutofit/>
          </a:bodyPr>
          <a:lstStyle/>
          <a:p>
            <a:pPr marL="0" indent="0">
              <a:lnSpc>
                <a:spcPct val="110000"/>
              </a:lnSpc>
              <a:spcAft>
                <a:spcPts val="2400"/>
              </a:spcAft>
              <a:buNone/>
            </a:pPr>
            <a:r>
              <a:rPr lang="en-US" dirty="0"/>
              <a:t>Benefits are </a:t>
            </a:r>
            <a:r>
              <a:rPr lang="en-US" b="1" dirty="0">
                <a:solidFill>
                  <a:schemeClr val="accent1"/>
                </a:solidFill>
              </a:rPr>
              <a:t>what’s covered </a:t>
            </a:r>
            <a:r>
              <a:rPr lang="en-US" dirty="0"/>
              <a:t>under a health insurance plan. Covered benefits and services that are not included are defined in the health insurance plan's coverage documents. </a:t>
            </a:r>
          </a:p>
          <a:p>
            <a:pPr marL="0" indent="0">
              <a:lnSpc>
                <a:spcPct val="110000"/>
              </a:lnSpc>
              <a:spcAft>
                <a:spcPts val="2400"/>
              </a:spcAft>
              <a:buNone/>
            </a:pPr>
            <a:endParaRPr lang="en-US" dirty="0"/>
          </a:p>
        </p:txBody>
      </p:sp>
      <p:pic>
        <p:nvPicPr>
          <p:cNvPr id="6" name="Picture 5" descr="A picture containing drawing, plate, light&#10;&#10;Description automatically generated">
            <a:extLst>
              <a:ext uri="{FF2B5EF4-FFF2-40B4-BE49-F238E27FC236}">
                <a16:creationId xmlns:a16="http://schemas.microsoft.com/office/drawing/2014/main" id="{C84A4E5A-BDF4-4148-92C8-9D8781B9A8B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3505200"/>
            <a:ext cx="849747" cy="812800"/>
          </a:xfrm>
          <a:prstGeom prst="rect">
            <a:avLst/>
          </a:prstGeom>
        </p:spPr>
      </p:pic>
    </p:spTree>
    <p:extLst>
      <p:ext uri="{BB962C8B-B14F-4D97-AF65-F5344CB8AC3E}">
        <p14:creationId xmlns:p14="http://schemas.microsoft.com/office/powerpoint/2010/main" val="3580750583"/>
      </p:ext>
    </p:extLst>
  </p:cSld>
  <p:clrMapOvr>
    <a:masterClrMapping/>
  </p:clrMapOvr>
</p:sld>
</file>

<file path=ppt/theme/theme1.xml><?xml version="1.0" encoding="utf-8"?>
<a:theme xmlns:a="http://schemas.openxmlformats.org/drawingml/2006/main" name="Office Theme">
  <a:themeElements>
    <a:clrScheme name="Custom 15">
      <a:dk1>
        <a:srgbClr val="282828"/>
      </a:dk1>
      <a:lt1>
        <a:sysClr val="window" lastClr="FFFFFF"/>
      </a:lt1>
      <a:dk2>
        <a:srgbClr val="A9A9A9"/>
      </a:dk2>
      <a:lt2>
        <a:srgbClr val="696969"/>
      </a:lt2>
      <a:accent1>
        <a:srgbClr val="E31837"/>
      </a:accent1>
      <a:accent2>
        <a:srgbClr val="FF900B"/>
      </a:accent2>
      <a:accent3>
        <a:srgbClr val="FFD112"/>
      </a:accent3>
      <a:accent4>
        <a:srgbClr val="D61A97"/>
      </a:accent4>
      <a:accent5>
        <a:srgbClr val="1FB285"/>
      </a:accent5>
      <a:accent6>
        <a:srgbClr val="2788C4"/>
      </a:accent6>
      <a:hlink>
        <a:srgbClr val="696969"/>
      </a:hlink>
      <a:folHlink>
        <a:srgbClr val="A9A9A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12700">
          <a:solidFill>
            <a:schemeClr val="accent1"/>
          </a:solidFill>
        </a:ln>
      </a:spPr>
      <a:bodyPr rtlCol="0" anchor="ctr"/>
      <a:lstStyle>
        <a:defPPr algn="ctr">
          <a:defRPr sz="1000" dirty="0">
            <a:latin typeface="Arial" panose="020B0604020202020204" pitchFamily="34" charset="0"/>
            <a:cs typeface="Arial" panose="020B0604020202020204" pitchFamily="34" charset="0"/>
          </a:defRPr>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accent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1200" dirty="0" err="1" smtClean="0">
            <a:solidFill>
              <a:schemeClr val="bg2"/>
            </a:solidFill>
            <a:latin typeface="Arial" panose="020B0604020202020204" pitchFamily="34" charset="0"/>
            <a:cs typeface="Arial" panose="020B0604020202020204"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4043</TotalTime>
  <Words>413</Words>
  <Application>Microsoft Office PowerPoint</Application>
  <PresentationFormat>On-screen Show (4:3)</PresentationFormat>
  <Paragraphs>27</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Arial Black</vt:lpstr>
      <vt:lpstr>Calibri</vt:lpstr>
      <vt:lpstr>Corbel</vt:lpstr>
      <vt:lpstr>Microsoft Sans Serif</vt:lpstr>
      <vt:lpstr>Office Theme</vt:lpstr>
      <vt:lpstr>Health Insurance 101 </vt:lpstr>
      <vt:lpstr>Understanding your Health Insurance</vt:lpstr>
      <vt:lpstr>Deductible</vt:lpstr>
      <vt:lpstr>Copayment</vt:lpstr>
      <vt:lpstr>Coinsurance</vt:lpstr>
      <vt:lpstr>Health Savings Account (HSA)  </vt:lpstr>
      <vt:lpstr>Urgent Care  </vt:lpstr>
      <vt:lpstr>Out-of-pocket Costs  </vt:lpstr>
      <vt:lpstr>Benefits  </vt:lpstr>
      <vt:lpstr>Learn More!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Pam</dc:creator>
  <cp:lastModifiedBy>Greshin, Marisa</cp:lastModifiedBy>
  <cp:revision>382</cp:revision>
  <cp:lastPrinted>2018-03-23T03:32:31Z</cp:lastPrinted>
  <dcterms:created xsi:type="dcterms:W3CDTF">2018-03-17T04:38:38Z</dcterms:created>
  <dcterms:modified xsi:type="dcterms:W3CDTF">2020-02-24T18:20:19Z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Jive_VersionGuid">
    <vt:lpwstr>d32ff301-c2df-4582-a973-5b4bd1693849</vt:lpwstr>
  </property>
  <property fmtid="{D5CDD505-2E9C-101B-9397-08002B2CF9AE}" pid="3" name="Offisync_UpdateToken">
    <vt:lpwstr>1</vt:lpwstr>
  </property>
  <property fmtid="{D5CDD505-2E9C-101B-9397-08002B2CF9AE}" pid="4" name="Offisync_ProviderInitializationData">
    <vt:lpwstr>https://hphc.jiveon.com</vt:lpwstr>
  </property>
  <property fmtid="{D5CDD505-2E9C-101B-9397-08002B2CF9AE}" pid="5" name="Jive_LatestUserAccountName">
    <vt:lpwstr>MGreshin</vt:lpwstr>
  </property>
  <property fmtid="{D5CDD505-2E9C-101B-9397-08002B2CF9AE}" pid="6" name="Offisync_UniqueId">
    <vt:lpwstr>79170</vt:lpwstr>
  </property>
  <property fmtid="{D5CDD505-2E9C-101B-9397-08002B2CF9AE}" pid="7" name="Offisync_ServerID">
    <vt:lpwstr>ea8b931c-66a0-47a5-8ab3-f3880355fb7f</vt:lpwstr>
  </property>
  <property fmtid="{D5CDD505-2E9C-101B-9397-08002B2CF9AE}" pid="8" name="TitusGUID">
    <vt:lpwstr>b347e621-06a2-4529-9a8b-141556569285</vt:lpwstr>
  </property>
  <property fmtid="{D5CDD505-2E9C-101B-9397-08002B2CF9AE}" pid="9" name="Classification">
    <vt:lpwstr>General Business</vt:lpwstr>
  </property>
  <property fmtid="{D5CDD505-2E9C-101B-9397-08002B2CF9AE}" pid="10" name="Retention">
    <vt:lpwstr>11 Years</vt:lpwstr>
  </property>
  <property fmtid="{D5CDD505-2E9C-101B-9397-08002B2CF9AE}" pid="11" name="DisplayClassification">
    <vt:lpwstr>No</vt:lpwstr>
  </property>
</Properties>
</file>